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30"/>
  </p:notesMasterIdLst>
  <p:sldIdLst>
    <p:sldId id="256" r:id="rId4"/>
    <p:sldId id="261" r:id="rId5"/>
    <p:sldId id="264" r:id="rId6"/>
    <p:sldId id="262" r:id="rId7"/>
    <p:sldId id="265" r:id="rId8"/>
    <p:sldId id="266" r:id="rId9"/>
    <p:sldId id="267" r:id="rId10"/>
    <p:sldId id="268" r:id="rId11"/>
    <p:sldId id="269" r:id="rId12"/>
    <p:sldId id="270" r:id="rId13"/>
    <p:sldId id="271"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E7DA"/>
    <a:srgbClr val="797B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950" autoAdjust="0"/>
  </p:normalViewPr>
  <p:slideViewPr>
    <p:cSldViewPr>
      <p:cViewPr varScale="1">
        <p:scale>
          <a:sx n="85" d="100"/>
          <a:sy n="85" d="100"/>
        </p:scale>
        <p:origin x="966" y="78"/>
      </p:cViewPr>
      <p:guideLst>
        <p:guide orient="horz" pos="1620"/>
        <p:guide pos="2880"/>
      </p:guideLst>
    </p:cSldViewPr>
  </p:slideViewPr>
  <p:notesTextViewPr>
    <p:cViewPr>
      <p:scale>
        <a:sx n="1" d="1"/>
        <a:sy n="1" d="1"/>
      </p:scale>
      <p:origin x="0" y="0"/>
    </p:cViewPr>
  </p:notesTextViewPr>
  <p:notesViewPr>
    <p:cSldViewPr showGuides="1">
      <p:cViewPr varScale="1">
        <p:scale>
          <a:sx n="86" d="100"/>
          <a:sy n="86" d="100"/>
        </p:scale>
        <p:origin x="-5766"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F87FC6-C162-4600-944A-0F806EC53317}" type="datetimeFigureOut">
              <a:rPr lang="ko-KR" altLang="en-US" smtClean="0"/>
              <a:t>2021-09-27</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F45B69-18E8-4114-9911-CDD699B4BB52}" type="slidenum">
              <a:rPr lang="ko-KR" altLang="en-US" smtClean="0"/>
              <a:t>‹N°›</a:t>
            </a:fld>
            <a:endParaRPr lang="ko-KR" altLang="en-US"/>
          </a:p>
        </p:txBody>
      </p:sp>
    </p:spTree>
    <p:extLst>
      <p:ext uri="{BB962C8B-B14F-4D97-AF65-F5344CB8AC3E}">
        <p14:creationId xmlns:p14="http://schemas.microsoft.com/office/powerpoint/2010/main" val="276290417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C9F45B69-18E8-4114-9911-CDD699B4BB52}" type="slidenum">
              <a:rPr lang="ko-KR" altLang="en-US" smtClean="0"/>
              <a:t>1</a:t>
            </a:fld>
            <a:endParaRPr lang="ko-KR" altLang="en-US"/>
          </a:p>
        </p:txBody>
      </p:sp>
    </p:spTree>
    <p:extLst>
      <p:ext uri="{BB962C8B-B14F-4D97-AF65-F5344CB8AC3E}">
        <p14:creationId xmlns:p14="http://schemas.microsoft.com/office/powerpoint/2010/main" val="103113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sz="1800" dirty="0">
                <a:effectLst/>
                <a:latin typeface="Times New Roman" panose="02020603050405020304" pitchFamily="18" charset="0"/>
                <a:ea typeface="Times New Roman" panose="02020603050405020304" pitchFamily="18" charset="0"/>
              </a:rPr>
              <a:t>La modification des informations – recherche par CIN.</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fr-FR" sz="1800" dirty="0">
                <a:effectLst/>
                <a:latin typeface="Times New Roman" panose="02020603050405020304" pitchFamily="18" charset="0"/>
                <a:ea typeface="Times New Roman" panose="02020603050405020304" pitchFamily="18" charset="0"/>
              </a:rPr>
              <a:t>Personne qu’on veut modifier.</a:t>
            </a:r>
          </a:p>
          <a:p>
            <a:r>
              <a:rPr lang="fr-FR" sz="1800" dirty="0">
                <a:effectLst/>
                <a:latin typeface="Times New Roman" panose="02020603050405020304" pitchFamily="18" charset="0"/>
                <a:ea typeface="Times New Roman" panose="02020603050405020304" pitchFamily="18" charset="0"/>
              </a:rPr>
              <a:t>Renseignements de la personne.</a:t>
            </a:r>
            <a:endParaRPr lang="en-US" dirty="0"/>
          </a:p>
        </p:txBody>
      </p:sp>
      <p:sp>
        <p:nvSpPr>
          <p:cNvPr id="4" name="Espace réservé du numéro de diapositive 3"/>
          <p:cNvSpPr>
            <a:spLocks noGrp="1"/>
          </p:cNvSpPr>
          <p:nvPr>
            <p:ph type="sldNum" sz="quarter" idx="5"/>
          </p:nvPr>
        </p:nvSpPr>
        <p:spPr/>
        <p:txBody>
          <a:bodyPr/>
          <a:lstStyle/>
          <a:p>
            <a:fld id="{C9F45B69-18E8-4114-9911-CDD699B4BB52}" type="slidenum">
              <a:rPr lang="ko-KR" altLang="en-US" smtClean="0"/>
              <a:t>19</a:t>
            </a:fld>
            <a:endParaRPr lang="ko-KR" altLang="en-US"/>
          </a:p>
        </p:txBody>
      </p:sp>
    </p:spTree>
    <p:extLst>
      <p:ext uri="{BB962C8B-B14F-4D97-AF65-F5344CB8AC3E}">
        <p14:creationId xmlns:p14="http://schemas.microsoft.com/office/powerpoint/2010/main" val="2941005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sz="1800" dirty="0">
                <a:effectLst/>
                <a:latin typeface="Times New Roman" panose="02020603050405020304" pitchFamily="18" charset="0"/>
                <a:ea typeface="Times New Roman" panose="02020603050405020304" pitchFamily="18" charset="0"/>
              </a:rPr>
              <a:t>Les affectations des personnels avec possibilité de modifier et supprimer.</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C9F45B69-18E8-4114-9911-CDD699B4BB52}" type="slidenum">
              <a:rPr lang="ko-KR" altLang="en-US" smtClean="0"/>
              <a:t>20</a:t>
            </a:fld>
            <a:endParaRPr lang="ko-KR" altLang="en-US"/>
          </a:p>
        </p:txBody>
      </p:sp>
    </p:spTree>
    <p:extLst>
      <p:ext uri="{BB962C8B-B14F-4D97-AF65-F5344CB8AC3E}">
        <p14:creationId xmlns:p14="http://schemas.microsoft.com/office/powerpoint/2010/main" val="4039894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Times New Roman" panose="02020603050405020304" pitchFamily="18" charset="0"/>
              </a:rPr>
              <a:t> </a:t>
            </a:r>
            <a:r>
              <a:rPr lang="fr-FR" sz="1800" b="1" dirty="0">
                <a:effectLst/>
                <a:latin typeface="Times New Roman" panose="02020603050405020304" pitchFamily="18" charset="0"/>
                <a:ea typeface="Times New Roman" panose="02020603050405020304" pitchFamily="18" charset="0"/>
              </a:rPr>
              <a:t>L’affectation d’une</a:t>
            </a:r>
            <a:r>
              <a:rPr lang="fr-FR" sz="1800" b="1" spc="-10" dirty="0">
                <a:effectLst/>
                <a:latin typeface="Times New Roman" panose="02020603050405020304" pitchFamily="18" charset="0"/>
                <a:ea typeface="Times New Roman" panose="02020603050405020304" pitchFamily="18" charset="0"/>
              </a:rPr>
              <a:t> </a:t>
            </a:r>
            <a:r>
              <a:rPr lang="fr-FR" sz="1800" b="1" dirty="0">
                <a:effectLst/>
                <a:latin typeface="Times New Roman" panose="02020603050405020304" pitchFamily="18" charset="0"/>
                <a:ea typeface="Times New Roman" panose="02020603050405020304" pitchFamily="18" charset="0"/>
              </a:rPr>
              <a:t>personne</a:t>
            </a:r>
            <a:r>
              <a:rPr lang="fr-FR" sz="1800" b="1" spc="-5" dirty="0">
                <a:effectLst/>
                <a:latin typeface="Times New Roman" panose="02020603050405020304" pitchFamily="18" charset="0"/>
                <a:ea typeface="Times New Roman" panose="02020603050405020304" pitchFamily="18" charset="0"/>
              </a:rPr>
              <a:t> ajoutée </a:t>
            </a:r>
            <a:r>
              <a:rPr lang="fr-FR" sz="1800" b="1" dirty="0">
                <a:effectLst/>
                <a:latin typeface="Times New Roman" panose="02020603050405020304" pitchFamily="18" charset="0"/>
                <a:ea typeface="Times New Roman" panose="02020603050405020304" pitchFamily="18" charset="0"/>
              </a:rPr>
              <a:t>par CIN.</a:t>
            </a:r>
            <a:endParaRPr lang="en-US" sz="1800" b="1" dirty="0">
              <a:effectLst/>
              <a:latin typeface="Times New Roman" panose="02020603050405020304" pitchFamily="18" charset="0"/>
              <a:ea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C9F45B69-18E8-4114-9911-CDD699B4BB52}" type="slidenum">
              <a:rPr lang="ko-KR" altLang="en-US" smtClean="0"/>
              <a:t>21</a:t>
            </a:fld>
            <a:endParaRPr lang="ko-KR" altLang="en-US"/>
          </a:p>
        </p:txBody>
      </p:sp>
    </p:spTree>
    <p:extLst>
      <p:ext uri="{BB962C8B-B14F-4D97-AF65-F5344CB8AC3E}">
        <p14:creationId xmlns:p14="http://schemas.microsoft.com/office/powerpoint/2010/main" val="1893313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sz="1800" dirty="0">
                <a:effectLst/>
                <a:latin typeface="Times New Roman" panose="02020603050405020304" pitchFamily="18" charset="0"/>
                <a:ea typeface="Times New Roman" panose="02020603050405020304" pitchFamily="18" charset="0"/>
              </a:rPr>
              <a:t>Modifier l’affectation d’une personne.</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fr-FR" sz="1800" dirty="0">
                <a:effectLst/>
                <a:latin typeface="Times New Roman" panose="02020603050405020304" pitchFamily="18" charset="0"/>
                <a:ea typeface="Times New Roman" panose="02020603050405020304" pitchFamily="18" charset="0"/>
              </a:rPr>
              <a:t>Les informations sur une affectation.</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C9F45B69-18E8-4114-9911-CDD699B4BB52}" type="slidenum">
              <a:rPr lang="ko-KR" altLang="en-US" smtClean="0"/>
              <a:t>22</a:t>
            </a:fld>
            <a:endParaRPr lang="ko-KR" altLang="en-US"/>
          </a:p>
        </p:txBody>
      </p:sp>
    </p:spTree>
    <p:extLst>
      <p:ext uri="{BB962C8B-B14F-4D97-AF65-F5344CB8AC3E}">
        <p14:creationId xmlns:p14="http://schemas.microsoft.com/office/powerpoint/2010/main" val="421220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sz="1800" dirty="0">
                <a:effectLst/>
                <a:latin typeface="Times New Roman" panose="02020603050405020304" pitchFamily="18" charset="0"/>
                <a:ea typeface="Times New Roman" panose="02020603050405020304" pitchFamily="18" charset="0"/>
              </a:rPr>
              <a:t>Liste des absences pour les personnels avec la possibilité de modification et suppression.</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C9F45B69-18E8-4114-9911-CDD699B4BB52}" type="slidenum">
              <a:rPr lang="ko-KR" altLang="en-US" smtClean="0"/>
              <a:t>23</a:t>
            </a:fld>
            <a:endParaRPr lang="ko-KR" altLang="en-US"/>
          </a:p>
        </p:txBody>
      </p:sp>
    </p:spTree>
    <p:extLst>
      <p:ext uri="{BB962C8B-B14F-4D97-AF65-F5344CB8AC3E}">
        <p14:creationId xmlns:p14="http://schemas.microsoft.com/office/powerpoint/2010/main" val="1213544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sz="1800" dirty="0">
                <a:effectLst/>
                <a:latin typeface="Times New Roman" panose="02020603050405020304" pitchFamily="18" charset="0"/>
                <a:ea typeface="Times New Roman" panose="02020603050405020304" pitchFamily="18" charset="0"/>
              </a:rPr>
              <a:t>Ajouter une absence. </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C9F45B69-18E8-4114-9911-CDD699B4BB52}" type="slidenum">
              <a:rPr lang="ko-KR" altLang="en-US" smtClean="0"/>
              <a:t>24</a:t>
            </a:fld>
            <a:endParaRPr lang="ko-KR" altLang="en-US"/>
          </a:p>
        </p:txBody>
      </p:sp>
    </p:spTree>
    <p:extLst>
      <p:ext uri="{BB962C8B-B14F-4D97-AF65-F5344CB8AC3E}">
        <p14:creationId xmlns:p14="http://schemas.microsoft.com/office/powerpoint/2010/main" val="3219063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sz="1800" dirty="0">
                <a:effectLst/>
                <a:latin typeface="Times New Roman" panose="02020603050405020304" pitchFamily="18" charset="0"/>
                <a:ea typeface="Times New Roman" panose="02020603050405020304" pitchFamily="18" charset="0"/>
              </a:rPr>
              <a:t>L’absence de personne par son CIN.</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fr-FR" sz="1800" dirty="0">
                <a:effectLst/>
                <a:latin typeface="Times New Roman" panose="02020603050405020304" pitchFamily="18" charset="0"/>
                <a:ea typeface="Times New Roman" panose="02020603050405020304" pitchFamily="18" charset="0"/>
              </a:rPr>
              <a:t>Les informations sur l’absence cherchée.</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C9F45B69-18E8-4114-9911-CDD699B4BB52}" type="slidenum">
              <a:rPr lang="ko-KR" altLang="en-US" smtClean="0"/>
              <a:t>25</a:t>
            </a:fld>
            <a:endParaRPr lang="ko-KR" altLang="en-US"/>
          </a:p>
        </p:txBody>
      </p:sp>
    </p:spTree>
    <p:extLst>
      <p:ext uri="{BB962C8B-B14F-4D97-AF65-F5344CB8AC3E}">
        <p14:creationId xmlns:p14="http://schemas.microsoft.com/office/powerpoint/2010/main" val="852880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Logo de l’application </a:t>
            </a:r>
            <a:endParaRPr lang="en-US" dirty="0"/>
          </a:p>
        </p:txBody>
      </p:sp>
      <p:sp>
        <p:nvSpPr>
          <p:cNvPr id="4" name="Espace réservé du numéro de diapositive 3"/>
          <p:cNvSpPr>
            <a:spLocks noGrp="1"/>
          </p:cNvSpPr>
          <p:nvPr>
            <p:ph type="sldNum" sz="quarter" idx="5"/>
          </p:nvPr>
        </p:nvSpPr>
        <p:spPr/>
        <p:txBody>
          <a:bodyPr/>
          <a:lstStyle/>
          <a:p>
            <a:fld id="{C9F45B69-18E8-4114-9911-CDD699B4BB52}" type="slidenum">
              <a:rPr lang="ko-KR" altLang="en-US" smtClean="0"/>
              <a:t>4</a:t>
            </a:fld>
            <a:endParaRPr lang="ko-KR" altLang="en-US"/>
          </a:p>
        </p:txBody>
      </p:sp>
    </p:spTree>
    <p:extLst>
      <p:ext uri="{BB962C8B-B14F-4D97-AF65-F5344CB8AC3E}">
        <p14:creationId xmlns:p14="http://schemas.microsoft.com/office/powerpoint/2010/main" val="4038507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altLang="fr-FR" sz="1200" b="1" dirty="0">
                <a:solidFill>
                  <a:srgbClr val="00B050"/>
                </a:solidFill>
                <a:latin typeface="Arial" panose="020B0604020202020204" pitchFamily="34" charset="0"/>
              </a:rPr>
              <a:t>Diagramme.net </a:t>
            </a:r>
            <a:r>
              <a:rPr lang="fr-FR" altLang="fr-FR" sz="1200" dirty="0">
                <a:latin typeface="Arial" panose="020B0604020202020204" pitchFamily="34" charset="0"/>
              </a:rPr>
              <a:t>est un logiciel de modélisation et la</a:t>
            </a:r>
            <a:r>
              <a:rPr lang="fr-FR" dirty="0"/>
              <a:t> conception de schéma UML</a:t>
            </a:r>
            <a:r>
              <a:rPr lang="fr-FR" altLang="fr-FR" dirty="0"/>
              <a:t>.</a:t>
            </a:r>
          </a:p>
          <a:p>
            <a:pPr eaLnBrk="1">
              <a:lnSpc>
                <a:spcPct val="93000"/>
              </a:lnSpc>
              <a:buClr>
                <a:srgbClr val="000000"/>
              </a:buClr>
              <a:buSzPct val="100000"/>
              <a:buFont typeface="Times New Roman" panose="02020603050405020304" pitchFamily="18" charset="0"/>
              <a:buNone/>
            </a:pPr>
            <a:r>
              <a:rPr lang="fr-FR" altLang="fr-FR" sz="2000" b="1" dirty="0">
                <a:latin typeface="Arial Black" panose="020B0A04020102020204" pitchFamily="34" charset="0"/>
                <a:ea typeface="Arial Unicode MS" panose="020B0604020202020204" pitchFamily="34" charset="-128"/>
                <a:cs typeface="Aharoni" panose="02010803020104030203" pitchFamily="2" charset="-79"/>
              </a:rPr>
              <a:t>Visual Studio Code : </a:t>
            </a:r>
            <a:r>
              <a:rPr lang="fr-FR" altLang="fr-FR" sz="2000" b="0" dirty="0">
                <a:latin typeface="Arial Black" panose="020B0A04020102020204" pitchFamily="34" charset="0"/>
                <a:ea typeface="Arial Unicode MS" panose="020B0604020202020204" pitchFamily="34" charset="-128"/>
                <a:cs typeface="Aharoni" panose="02010803020104030203" pitchFamily="2" charset="-79"/>
              </a:rPr>
              <a:t>est un éditeur de code source qui peut être utilisé avec une variété de langages de programmation, notamment Java, JavaScript, Node.js et C++.</a:t>
            </a:r>
            <a:endParaRPr lang="fr-FR" altLang="fr-FR" b="1" dirty="0"/>
          </a:p>
          <a:p>
            <a:pPr eaLnBrk="1">
              <a:lnSpc>
                <a:spcPct val="93000"/>
              </a:lnSpc>
              <a:buClr>
                <a:srgbClr val="000000"/>
              </a:buClr>
              <a:buSzPct val="100000"/>
              <a:buFont typeface="Times New Roman" panose="02020603050405020304" pitchFamily="18" charset="0"/>
              <a:buNone/>
            </a:pPr>
            <a:r>
              <a:rPr lang="fr-FR" altLang="fr-FR" sz="1200" b="1" dirty="0">
                <a:solidFill>
                  <a:srgbClr val="7030A0"/>
                </a:solidFill>
                <a:latin typeface="Arial Black" panose="020B0A04020102020204" pitchFamily="34" charset="0"/>
                <a:ea typeface="Arial Unicode MS" panose="020B0604020202020204" pitchFamily="34" charset="-128"/>
                <a:cs typeface="Arial Unicode MS" panose="020B0604020202020204" pitchFamily="34" charset="-128"/>
              </a:rPr>
              <a:t>Serveur MySQL:</a:t>
            </a:r>
            <a:r>
              <a:rPr lang="fr-FR" altLang="fr-FR" sz="1200" i="1" dirty="0">
                <a:latin typeface="Arial Black" panose="020B0A04020102020204" pitchFamily="34" charset="0"/>
                <a:ea typeface="Arial Unicode MS" panose="020B0604020202020204" pitchFamily="34" charset="-128"/>
                <a:cs typeface="Arial Unicode MS" panose="020B0604020202020204" pitchFamily="34" charset="-128"/>
              </a:rPr>
              <a:t> </a:t>
            </a:r>
            <a:r>
              <a:rPr lang="fr-FR" altLang="fr-FR" sz="1200" i="0" dirty="0">
                <a:latin typeface="Arial Black" panose="020B0A04020102020204" pitchFamily="34" charset="0"/>
                <a:ea typeface="Arial Unicode MS" panose="020B0604020202020204" pitchFamily="34" charset="-128"/>
                <a:cs typeface="Arial Unicode MS" panose="020B0604020202020204" pitchFamily="34" charset="-128"/>
              </a:rPr>
              <a:t>est un système de gestion de base de données (SGBD). Selon le type d'application, la licence est libre ou propriétaire. Il fait partie des logiciels de gestion de base de données les plus utilisés au monde, autant par le grand public  que par des professionnels, en concurrence avec Oracle et Microsoft SQL Server.</a:t>
            </a:r>
          </a:p>
          <a:p>
            <a:pPr marL="0" marR="0" lvl="0" indent="0" algn="l" defTabSz="914400" rtl="0" eaLnBrk="1" fontAlgn="auto" latinLnBrk="1" hangingPunct="1">
              <a:lnSpc>
                <a:spcPct val="100000"/>
              </a:lnSpc>
              <a:spcBef>
                <a:spcPts val="0"/>
              </a:spcBef>
              <a:spcAft>
                <a:spcPts val="0"/>
              </a:spcAft>
              <a:buClrTx/>
              <a:buSzTx/>
              <a:buFontTx/>
              <a:buNone/>
              <a:tabLst/>
              <a:defRPr/>
            </a:pPr>
            <a:r>
              <a:rPr lang="fr-FR" sz="1800" b="1" i="0" dirty="0">
                <a:solidFill>
                  <a:srgbClr val="000000"/>
                </a:solidFill>
                <a:effectLst/>
                <a:latin typeface="Times New Roman" panose="02020603050405020304" pitchFamily="18" charset="0"/>
                <a:ea typeface="Times New Roman" panose="02020603050405020304" pitchFamily="18" charset="0"/>
              </a:rPr>
              <a:t>XAMPP</a:t>
            </a:r>
            <a:r>
              <a:rPr lang="fr-FR" sz="1800" b="1" i="0" spc="-40" dirty="0">
                <a:effectLst/>
                <a:latin typeface="Times New Roman" panose="02020603050405020304" pitchFamily="18" charset="0"/>
                <a:ea typeface="Times New Roman" panose="02020603050405020304" pitchFamily="18" charset="0"/>
              </a:rPr>
              <a:t> </a:t>
            </a:r>
            <a:r>
              <a:rPr lang="fr-FR" sz="1800" b="1" i="0" dirty="0">
                <a:effectLst/>
                <a:latin typeface="Times New Roman" panose="02020603050405020304" pitchFamily="18" charset="0"/>
                <a:ea typeface="Times New Roman" panose="02020603050405020304" pitchFamily="18" charset="0"/>
              </a:rPr>
              <a:t>:</a:t>
            </a:r>
            <a:r>
              <a:rPr lang="fr-FR" sz="1800" b="1" i="0" spc="-75" dirty="0">
                <a:effectLst/>
                <a:latin typeface="Times New Roman" panose="02020603050405020304" pitchFamily="18" charset="0"/>
                <a:ea typeface="Times New Roman" panose="02020603050405020304" pitchFamily="18" charset="0"/>
              </a:rPr>
              <a:t> </a:t>
            </a:r>
            <a:r>
              <a:rPr lang="fr-FR" sz="1800" i="0" dirty="0">
                <a:effectLst/>
                <a:latin typeface="Times New Roman" panose="02020603050405020304" pitchFamily="18" charset="0"/>
                <a:ea typeface="Times New Roman" panose="02020603050405020304" pitchFamily="18" charset="0"/>
              </a:rPr>
              <a:t>est</a:t>
            </a:r>
            <a:r>
              <a:rPr lang="fr-FR" sz="1800" i="0" spc="-80" dirty="0">
                <a:effectLst/>
                <a:latin typeface="Times New Roman" panose="02020603050405020304" pitchFamily="18" charset="0"/>
                <a:ea typeface="Times New Roman" panose="02020603050405020304" pitchFamily="18" charset="0"/>
              </a:rPr>
              <a:t>  </a:t>
            </a:r>
            <a:r>
              <a:rPr lang="fr-FR" sz="1800" i="0" dirty="0">
                <a:effectLst/>
                <a:latin typeface="Times New Roman" panose="02020603050405020304" pitchFamily="18" charset="0"/>
                <a:ea typeface="Times New Roman" panose="02020603050405020304" pitchFamily="18" charset="0"/>
              </a:rPr>
              <a:t>un </a:t>
            </a:r>
            <a:r>
              <a:rPr lang="fr-FR" sz="1800" i="0" spc="-80" dirty="0">
                <a:effectLst/>
                <a:latin typeface="Times New Roman" panose="02020603050405020304" pitchFamily="18" charset="0"/>
                <a:ea typeface="Times New Roman" panose="02020603050405020304" pitchFamily="18" charset="0"/>
              </a:rPr>
              <a:t> </a:t>
            </a:r>
            <a:r>
              <a:rPr lang="fr-FR" sz="1800" i="0" dirty="0">
                <a:effectLst/>
                <a:latin typeface="Times New Roman" panose="02020603050405020304" pitchFamily="18" charset="0"/>
                <a:ea typeface="Times New Roman" panose="02020603050405020304" pitchFamily="18" charset="0"/>
              </a:rPr>
              <a:t>ensemble</a:t>
            </a:r>
            <a:r>
              <a:rPr lang="fr-FR" sz="1800" i="0" spc="-80" dirty="0">
                <a:effectLst/>
                <a:latin typeface="Times New Roman" panose="02020603050405020304" pitchFamily="18" charset="0"/>
                <a:ea typeface="Times New Roman" panose="02020603050405020304" pitchFamily="18" charset="0"/>
              </a:rPr>
              <a:t> </a:t>
            </a:r>
            <a:r>
              <a:rPr lang="fr-FR" sz="1800" i="0" dirty="0">
                <a:effectLst/>
                <a:latin typeface="Times New Roman" panose="02020603050405020304" pitchFamily="18" charset="0"/>
                <a:ea typeface="Times New Roman" panose="02020603050405020304" pitchFamily="18" charset="0"/>
              </a:rPr>
              <a:t>de</a:t>
            </a:r>
            <a:r>
              <a:rPr lang="fr-FR" sz="1800" i="0" spc="-85" dirty="0">
                <a:effectLst/>
                <a:latin typeface="Times New Roman" panose="02020603050405020304" pitchFamily="18" charset="0"/>
                <a:ea typeface="Times New Roman" panose="02020603050405020304" pitchFamily="18" charset="0"/>
              </a:rPr>
              <a:t> </a:t>
            </a:r>
            <a:r>
              <a:rPr lang="fr-FR" sz="1800" i="0" dirty="0">
                <a:effectLst/>
                <a:latin typeface="Times New Roman" panose="02020603050405020304" pitchFamily="18" charset="0"/>
                <a:ea typeface="Times New Roman" panose="02020603050405020304" pitchFamily="18" charset="0"/>
              </a:rPr>
              <a:t>logiciels</a:t>
            </a:r>
            <a:r>
              <a:rPr lang="fr-FR" sz="1800" i="0" spc="-85" dirty="0">
                <a:effectLst/>
                <a:latin typeface="Times New Roman" panose="02020603050405020304" pitchFamily="18" charset="0"/>
                <a:ea typeface="Times New Roman" panose="02020603050405020304" pitchFamily="18" charset="0"/>
              </a:rPr>
              <a:t> </a:t>
            </a:r>
            <a:r>
              <a:rPr lang="fr-FR" sz="1800" i="0" dirty="0">
                <a:effectLst/>
                <a:latin typeface="Times New Roman" panose="02020603050405020304" pitchFamily="18" charset="0"/>
                <a:ea typeface="Times New Roman" panose="02020603050405020304" pitchFamily="18" charset="0"/>
              </a:rPr>
              <a:t>permettant de</a:t>
            </a:r>
            <a:r>
              <a:rPr lang="fr-FR" sz="1800" i="0" spc="-15" dirty="0">
                <a:effectLst/>
                <a:latin typeface="Times New Roman" panose="02020603050405020304" pitchFamily="18" charset="0"/>
                <a:ea typeface="Times New Roman" panose="02020603050405020304" pitchFamily="18" charset="0"/>
              </a:rPr>
              <a:t> </a:t>
            </a:r>
            <a:r>
              <a:rPr lang="fr-FR" sz="1800" i="0" dirty="0">
                <a:effectLst/>
                <a:latin typeface="Times New Roman" panose="02020603050405020304" pitchFamily="18" charset="0"/>
                <a:ea typeface="Times New Roman" panose="02020603050405020304" pitchFamily="18" charset="0"/>
              </a:rPr>
              <a:t>mettre</a:t>
            </a:r>
            <a:r>
              <a:rPr lang="fr-FR" sz="1800" i="0" spc="-15" dirty="0">
                <a:effectLst/>
                <a:latin typeface="Times New Roman" panose="02020603050405020304" pitchFamily="18" charset="0"/>
                <a:ea typeface="Times New Roman" panose="02020603050405020304" pitchFamily="18" charset="0"/>
              </a:rPr>
              <a:t> </a:t>
            </a:r>
            <a:r>
              <a:rPr lang="fr-FR" sz="1800" i="0" dirty="0">
                <a:effectLst/>
                <a:latin typeface="Times New Roman" panose="02020603050405020304" pitchFamily="18" charset="0"/>
                <a:ea typeface="Times New Roman" panose="02020603050405020304" pitchFamily="18" charset="0"/>
              </a:rPr>
              <a:t>en</a:t>
            </a:r>
            <a:r>
              <a:rPr lang="fr-FR" sz="1800" i="0" spc="-20" dirty="0">
                <a:effectLst/>
                <a:latin typeface="Times New Roman" panose="02020603050405020304" pitchFamily="18" charset="0"/>
                <a:ea typeface="Times New Roman" panose="02020603050405020304" pitchFamily="18" charset="0"/>
              </a:rPr>
              <a:t> </a:t>
            </a:r>
            <a:r>
              <a:rPr lang="fr-FR" sz="1800" i="0" dirty="0">
                <a:effectLst/>
                <a:latin typeface="Times New Roman" panose="02020603050405020304" pitchFamily="18" charset="0"/>
                <a:ea typeface="Times New Roman" panose="02020603050405020304" pitchFamily="18" charset="0"/>
              </a:rPr>
              <a:t>place </a:t>
            </a:r>
            <a:r>
              <a:rPr lang="fr-FR" sz="1800" i="0" spc="-335" dirty="0">
                <a:effectLst/>
                <a:latin typeface="Times New Roman" panose="02020603050405020304" pitchFamily="18" charset="0"/>
                <a:ea typeface="Times New Roman" panose="02020603050405020304" pitchFamily="18" charset="0"/>
              </a:rPr>
              <a:t> </a:t>
            </a:r>
            <a:r>
              <a:rPr lang="fr-FR" sz="1800" i="0" dirty="0">
                <a:effectLst/>
                <a:latin typeface="Times New Roman" panose="02020603050405020304" pitchFamily="18" charset="0"/>
                <a:ea typeface="Times New Roman" panose="02020603050405020304" pitchFamily="18" charset="0"/>
              </a:rPr>
              <a:t>un</a:t>
            </a:r>
            <a:r>
              <a:rPr lang="fr-FR" sz="1800" i="0" spc="5" dirty="0">
                <a:effectLst/>
                <a:latin typeface="Times New Roman" panose="02020603050405020304" pitchFamily="18" charset="0"/>
                <a:ea typeface="Times New Roman" panose="02020603050405020304" pitchFamily="18" charset="0"/>
              </a:rPr>
              <a:t> </a:t>
            </a:r>
            <a:r>
              <a:rPr lang="fr-FR" sz="1800" i="0" dirty="0">
                <a:effectLst/>
                <a:latin typeface="Times New Roman" panose="02020603050405020304" pitchFamily="18" charset="0"/>
                <a:ea typeface="Times New Roman" panose="02020603050405020304" pitchFamily="18" charset="0"/>
              </a:rPr>
              <a:t>serveur</a:t>
            </a:r>
            <a:r>
              <a:rPr lang="fr-FR" sz="1800" i="0" spc="5" dirty="0">
                <a:effectLst/>
                <a:latin typeface="Times New Roman" panose="02020603050405020304" pitchFamily="18" charset="0"/>
                <a:ea typeface="Times New Roman" panose="02020603050405020304" pitchFamily="18" charset="0"/>
              </a:rPr>
              <a:t> </a:t>
            </a:r>
            <a:r>
              <a:rPr lang="fr-FR" sz="1800" i="0" dirty="0">
                <a:effectLst/>
                <a:latin typeface="Times New Roman" panose="02020603050405020304" pitchFamily="18" charset="0"/>
                <a:ea typeface="Times New Roman" panose="02020603050405020304" pitchFamily="18" charset="0"/>
              </a:rPr>
              <a:t>Web</a:t>
            </a:r>
            <a:r>
              <a:rPr lang="fr-FR" sz="1800" i="0" spc="5" dirty="0">
                <a:effectLst/>
                <a:latin typeface="Times New Roman" panose="02020603050405020304" pitchFamily="18" charset="0"/>
                <a:ea typeface="Times New Roman" panose="02020603050405020304" pitchFamily="18" charset="0"/>
              </a:rPr>
              <a:t> </a:t>
            </a:r>
            <a:r>
              <a:rPr lang="fr-FR" sz="1800" i="0" dirty="0">
                <a:effectLst/>
                <a:latin typeface="Times New Roman" panose="02020603050405020304" pitchFamily="18" charset="0"/>
                <a:ea typeface="Times New Roman" panose="02020603050405020304" pitchFamily="18" charset="0"/>
              </a:rPr>
              <a:t>local,</a:t>
            </a:r>
            <a:r>
              <a:rPr lang="fr-FR" sz="1800" i="0" spc="5" dirty="0">
                <a:effectLst/>
                <a:latin typeface="Times New Roman" panose="02020603050405020304" pitchFamily="18" charset="0"/>
                <a:ea typeface="Times New Roman" panose="02020603050405020304" pitchFamily="18" charset="0"/>
              </a:rPr>
              <a:t> </a:t>
            </a:r>
            <a:r>
              <a:rPr lang="fr-FR" sz="1800" i="0" dirty="0">
                <a:effectLst/>
                <a:latin typeface="Times New Roman" panose="02020603050405020304" pitchFamily="18" charset="0"/>
                <a:ea typeface="Times New Roman" panose="02020603050405020304" pitchFamily="18" charset="0"/>
              </a:rPr>
              <a:t>un</a:t>
            </a:r>
            <a:r>
              <a:rPr lang="fr-FR" sz="1800" i="0" spc="5" dirty="0">
                <a:effectLst/>
                <a:latin typeface="Times New Roman" panose="02020603050405020304" pitchFamily="18" charset="0"/>
                <a:ea typeface="Times New Roman" panose="02020603050405020304" pitchFamily="18" charset="0"/>
              </a:rPr>
              <a:t> </a:t>
            </a:r>
            <a:r>
              <a:rPr lang="fr-FR" sz="1800" i="0" dirty="0">
                <a:effectLst/>
                <a:latin typeface="Times New Roman" panose="02020603050405020304" pitchFamily="18" charset="0"/>
                <a:ea typeface="Times New Roman" panose="02020603050405020304" pitchFamily="18" charset="0"/>
              </a:rPr>
              <a:t>serveur FTP et un serveur de messagerie</a:t>
            </a:r>
            <a:r>
              <a:rPr lang="fr-FR" sz="1800" i="0" spc="5" dirty="0">
                <a:effectLst/>
                <a:latin typeface="Times New Roman" panose="02020603050405020304" pitchFamily="18" charset="0"/>
                <a:ea typeface="Times New Roman" panose="02020603050405020304" pitchFamily="18" charset="0"/>
              </a:rPr>
              <a:t> </a:t>
            </a:r>
            <a:r>
              <a:rPr lang="fr-FR" sz="1800" i="0" dirty="0">
                <a:effectLst/>
                <a:latin typeface="Times New Roman" panose="02020603050405020304" pitchFamily="18" charset="0"/>
                <a:ea typeface="Times New Roman" panose="02020603050405020304" pitchFamily="18" charset="0"/>
              </a:rPr>
              <a:t>électronique.</a:t>
            </a:r>
            <a:r>
              <a:rPr lang="fr-FR" sz="1800" i="0" spc="-95" dirty="0">
                <a:effectLst/>
                <a:latin typeface="Times New Roman" panose="02020603050405020304" pitchFamily="18" charset="0"/>
                <a:ea typeface="Times New Roman" panose="02020603050405020304" pitchFamily="18" charset="0"/>
              </a:rPr>
              <a:t> </a:t>
            </a:r>
            <a:endParaRPr lang="fr-FR" altLang="fr-FR" sz="1200" i="0" dirty="0">
              <a:solidFill>
                <a:srgbClr val="00B050"/>
              </a:solidFill>
              <a:latin typeface="Aharoni" panose="02010803020104030203" pitchFamily="2" charset="-79"/>
              <a:ea typeface="Arial Unicode MS" panose="020B0604020202020204" pitchFamily="34" charset="-128"/>
              <a:cs typeface="Aharoni" panose="02010803020104030203" pitchFamily="2" charset="-79"/>
            </a:endParaRPr>
          </a:p>
          <a:p>
            <a:endParaRPr lang="en-US" dirty="0"/>
          </a:p>
        </p:txBody>
      </p:sp>
      <p:sp>
        <p:nvSpPr>
          <p:cNvPr id="4" name="Espace réservé du numéro de diapositive 3"/>
          <p:cNvSpPr>
            <a:spLocks noGrp="1"/>
          </p:cNvSpPr>
          <p:nvPr>
            <p:ph type="sldNum" sz="quarter" idx="5"/>
          </p:nvPr>
        </p:nvSpPr>
        <p:spPr/>
        <p:txBody>
          <a:bodyPr/>
          <a:lstStyle/>
          <a:p>
            <a:fld id="{C9F45B69-18E8-4114-9911-CDD699B4BB52}" type="slidenum">
              <a:rPr lang="ko-KR" altLang="en-US" smtClean="0"/>
              <a:t>11</a:t>
            </a:fld>
            <a:endParaRPr lang="ko-KR" altLang="en-US"/>
          </a:p>
        </p:txBody>
      </p:sp>
    </p:spTree>
    <p:extLst>
      <p:ext uri="{BB962C8B-B14F-4D97-AF65-F5344CB8AC3E}">
        <p14:creationId xmlns:p14="http://schemas.microsoft.com/office/powerpoint/2010/main" val="241545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sz="1800" dirty="0">
                <a:effectLst/>
                <a:latin typeface="Times New Roman" panose="02020603050405020304" pitchFamily="18" charset="0"/>
                <a:ea typeface="Times New Roman" panose="02020603050405020304" pitchFamily="18" charset="0"/>
              </a:rPr>
              <a:t>L’authentification.</a:t>
            </a:r>
            <a:endParaRPr lang="en-US" sz="1800" dirty="0">
              <a:effectLst/>
              <a:latin typeface="Times New Roman" panose="02020603050405020304" pitchFamily="18" charset="0"/>
              <a:ea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C9F45B69-18E8-4114-9911-CDD699B4BB52}" type="slidenum">
              <a:rPr lang="ko-KR" altLang="en-US" smtClean="0"/>
              <a:t>13</a:t>
            </a:fld>
            <a:endParaRPr lang="ko-KR" altLang="en-US"/>
          </a:p>
        </p:txBody>
      </p:sp>
    </p:spTree>
    <p:extLst>
      <p:ext uri="{BB962C8B-B14F-4D97-AF65-F5344CB8AC3E}">
        <p14:creationId xmlns:p14="http://schemas.microsoft.com/office/powerpoint/2010/main" val="562900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L</a:t>
            </a:r>
            <a:r>
              <a:rPr lang="fr-FR" dirty="0"/>
              <a:t>’</a:t>
            </a:r>
            <a:r>
              <a:rPr lang="en-US" dirty="0"/>
              <a:t>inscription</a:t>
            </a:r>
          </a:p>
        </p:txBody>
      </p:sp>
      <p:sp>
        <p:nvSpPr>
          <p:cNvPr id="4" name="Espace réservé du numéro de diapositive 3"/>
          <p:cNvSpPr>
            <a:spLocks noGrp="1"/>
          </p:cNvSpPr>
          <p:nvPr>
            <p:ph type="sldNum" sz="quarter" idx="5"/>
          </p:nvPr>
        </p:nvSpPr>
        <p:spPr/>
        <p:txBody>
          <a:bodyPr/>
          <a:lstStyle/>
          <a:p>
            <a:fld id="{C9F45B69-18E8-4114-9911-CDD699B4BB52}" type="slidenum">
              <a:rPr lang="ko-KR" altLang="en-US" smtClean="0"/>
              <a:t>14</a:t>
            </a:fld>
            <a:endParaRPr lang="ko-KR" altLang="en-US"/>
          </a:p>
        </p:txBody>
      </p:sp>
    </p:spTree>
    <p:extLst>
      <p:ext uri="{BB962C8B-B14F-4D97-AF65-F5344CB8AC3E}">
        <p14:creationId xmlns:p14="http://schemas.microsoft.com/office/powerpoint/2010/main" val="1039855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Page d’</a:t>
            </a:r>
            <a:r>
              <a:rPr lang="fr-FR" dirty="0" err="1"/>
              <a:t>acueil</a:t>
            </a:r>
            <a:endParaRPr lang="en-US" dirty="0"/>
          </a:p>
        </p:txBody>
      </p:sp>
      <p:sp>
        <p:nvSpPr>
          <p:cNvPr id="4" name="Espace réservé du numéro de diapositive 3"/>
          <p:cNvSpPr>
            <a:spLocks noGrp="1"/>
          </p:cNvSpPr>
          <p:nvPr>
            <p:ph type="sldNum" sz="quarter" idx="5"/>
          </p:nvPr>
        </p:nvSpPr>
        <p:spPr/>
        <p:txBody>
          <a:bodyPr/>
          <a:lstStyle/>
          <a:p>
            <a:fld id="{C9F45B69-18E8-4114-9911-CDD699B4BB52}" type="slidenum">
              <a:rPr lang="ko-KR" altLang="en-US" smtClean="0"/>
              <a:t>15</a:t>
            </a:fld>
            <a:endParaRPr lang="ko-KR" altLang="en-US"/>
          </a:p>
        </p:txBody>
      </p:sp>
    </p:spTree>
    <p:extLst>
      <p:ext uri="{BB962C8B-B14F-4D97-AF65-F5344CB8AC3E}">
        <p14:creationId xmlns:p14="http://schemas.microsoft.com/office/powerpoint/2010/main" val="3838905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sz="1800" b="1" dirty="0">
                <a:effectLst/>
                <a:latin typeface="Times New Roman" panose="02020603050405020304" pitchFamily="18" charset="0"/>
                <a:ea typeface="Times New Roman" panose="02020603050405020304" pitchFamily="18" charset="0"/>
              </a:rPr>
              <a:t>Page</a:t>
            </a:r>
            <a:r>
              <a:rPr lang="fr-FR" sz="1800" b="1" spc="-10" dirty="0">
                <a:effectLst/>
                <a:latin typeface="Times New Roman" panose="02020603050405020304" pitchFamily="18" charset="0"/>
                <a:ea typeface="Times New Roman" panose="02020603050405020304" pitchFamily="18" charset="0"/>
              </a:rPr>
              <a:t> </a:t>
            </a:r>
            <a:r>
              <a:rPr lang="fr-FR" sz="1800" b="1" dirty="0">
                <a:effectLst/>
                <a:latin typeface="Times New Roman" panose="02020603050405020304" pitchFamily="18" charset="0"/>
                <a:ea typeface="Times New Roman" panose="02020603050405020304" pitchFamily="18" charset="0"/>
              </a:rPr>
              <a:t>de consultation des personnels avec</a:t>
            </a:r>
            <a:r>
              <a:rPr lang="fr-FR" sz="1800" b="1" spc="-5" dirty="0">
                <a:effectLst/>
                <a:latin typeface="Times New Roman" panose="02020603050405020304" pitchFamily="18" charset="0"/>
                <a:ea typeface="Times New Roman" panose="02020603050405020304" pitchFamily="18" charset="0"/>
              </a:rPr>
              <a:t> </a:t>
            </a:r>
            <a:r>
              <a:rPr lang="fr-FR" sz="1800" b="1" dirty="0">
                <a:effectLst/>
                <a:latin typeface="Times New Roman" panose="02020603050405020304" pitchFamily="18" charset="0"/>
                <a:ea typeface="Times New Roman" panose="02020603050405020304" pitchFamily="18" charset="0"/>
              </a:rPr>
              <a:t>une</a:t>
            </a:r>
            <a:r>
              <a:rPr lang="fr-FR" sz="1800" b="1" spc="-10" dirty="0">
                <a:effectLst/>
                <a:latin typeface="Times New Roman" panose="02020603050405020304" pitchFamily="18" charset="0"/>
                <a:ea typeface="Times New Roman" panose="02020603050405020304" pitchFamily="18" charset="0"/>
              </a:rPr>
              <a:t> </a:t>
            </a:r>
            <a:r>
              <a:rPr lang="fr-FR" sz="1800" b="1" dirty="0">
                <a:effectLst/>
                <a:latin typeface="Times New Roman" panose="02020603050405020304" pitchFamily="18" charset="0"/>
                <a:ea typeface="Times New Roman" panose="02020603050405020304" pitchFamily="18" charset="0"/>
              </a:rPr>
              <a:t>barre</a:t>
            </a:r>
            <a:r>
              <a:rPr lang="fr-FR" sz="1800" b="1" spc="-10" dirty="0">
                <a:effectLst/>
                <a:latin typeface="Times New Roman" panose="02020603050405020304" pitchFamily="18" charset="0"/>
                <a:ea typeface="Times New Roman" panose="02020603050405020304" pitchFamily="18" charset="0"/>
              </a:rPr>
              <a:t> </a:t>
            </a:r>
            <a:r>
              <a:rPr lang="fr-FR" sz="1800" b="1" dirty="0">
                <a:effectLst/>
                <a:latin typeface="Times New Roman" panose="02020603050405020304" pitchFamily="18" charset="0"/>
                <a:ea typeface="Times New Roman" panose="02020603050405020304" pitchFamily="18" charset="0"/>
              </a:rPr>
              <a:t>de</a:t>
            </a:r>
            <a:r>
              <a:rPr lang="fr-FR" sz="1800" b="1" spc="-5" dirty="0">
                <a:effectLst/>
                <a:latin typeface="Times New Roman" panose="02020603050405020304" pitchFamily="18" charset="0"/>
                <a:ea typeface="Times New Roman" panose="02020603050405020304" pitchFamily="18" charset="0"/>
              </a:rPr>
              <a:t> </a:t>
            </a:r>
            <a:r>
              <a:rPr lang="fr-FR" sz="1800" b="1" dirty="0">
                <a:effectLst/>
                <a:latin typeface="Times New Roman" panose="02020603050405020304" pitchFamily="18" charset="0"/>
                <a:ea typeface="Times New Roman" panose="02020603050405020304" pitchFamily="18" charset="0"/>
              </a:rPr>
              <a:t>recherche.</a:t>
            </a:r>
            <a:endParaRPr lang="en-US" sz="1800" b="1" dirty="0">
              <a:effectLst/>
              <a:latin typeface="Times New Roman" panose="02020603050405020304" pitchFamily="18" charset="0"/>
              <a:ea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C9F45B69-18E8-4114-9911-CDD699B4BB52}" type="slidenum">
              <a:rPr lang="ko-KR" altLang="en-US" smtClean="0"/>
              <a:t>16</a:t>
            </a:fld>
            <a:endParaRPr lang="ko-KR" altLang="en-US"/>
          </a:p>
        </p:txBody>
      </p:sp>
    </p:spTree>
    <p:extLst>
      <p:ext uri="{BB962C8B-B14F-4D97-AF65-F5344CB8AC3E}">
        <p14:creationId xmlns:p14="http://schemas.microsoft.com/office/powerpoint/2010/main" val="1317214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sz="1800" b="1" dirty="0">
                <a:effectLst/>
                <a:latin typeface="Times New Roman" panose="02020603050405020304" pitchFamily="18" charset="0"/>
                <a:ea typeface="Times New Roman" panose="02020603050405020304" pitchFamily="18" charset="0"/>
              </a:rPr>
              <a:t>Les renseignements personnels avec possibilité de modifier et supprimer.</a:t>
            </a:r>
            <a:endParaRPr lang="en-US" sz="1800" b="1" dirty="0">
              <a:effectLst/>
              <a:latin typeface="Times New Roman" panose="02020603050405020304" pitchFamily="18" charset="0"/>
              <a:ea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C9F45B69-18E8-4114-9911-CDD699B4BB52}" type="slidenum">
              <a:rPr lang="ko-KR" altLang="en-US" smtClean="0"/>
              <a:t>17</a:t>
            </a:fld>
            <a:endParaRPr lang="ko-KR" altLang="en-US"/>
          </a:p>
        </p:txBody>
      </p:sp>
    </p:spTree>
    <p:extLst>
      <p:ext uri="{BB962C8B-B14F-4D97-AF65-F5344CB8AC3E}">
        <p14:creationId xmlns:p14="http://schemas.microsoft.com/office/powerpoint/2010/main" val="1305886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fr-FR" sz="1800" b="1" dirty="0">
                <a:effectLst/>
                <a:latin typeface="Times New Roman" panose="02020603050405020304" pitchFamily="18" charset="0"/>
                <a:ea typeface="Times New Roman" panose="02020603050405020304" pitchFamily="18" charset="0"/>
              </a:rPr>
              <a:t>Ajouter un personnel </a:t>
            </a:r>
            <a:endParaRPr lang="en-US" sz="1800" b="1" dirty="0">
              <a:effectLst/>
              <a:latin typeface="Times New Roman" panose="02020603050405020304" pitchFamily="18" charset="0"/>
              <a:ea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p:txBody>
          <a:bodyPr/>
          <a:lstStyle/>
          <a:p>
            <a:fld id="{C9F45B69-18E8-4114-9911-CDD699B4BB52}" type="slidenum">
              <a:rPr lang="ko-KR" altLang="en-US" smtClean="0"/>
              <a:t>18</a:t>
            </a:fld>
            <a:endParaRPr lang="ko-KR" altLang="en-US"/>
          </a:p>
        </p:txBody>
      </p:sp>
    </p:spTree>
    <p:extLst>
      <p:ext uri="{BB962C8B-B14F-4D97-AF65-F5344CB8AC3E}">
        <p14:creationId xmlns:p14="http://schemas.microsoft.com/office/powerpoint/2010/main" val="35681689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483518"/>
            <a:ext cx="9144000" cy="504057"/>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148" y="987573"/>
            <a:ext cx="9144000" cy="504057"/>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a:t>
            </a:r>
          </a:p>
          <a:p>
            <a:pPr lvl="0"/>
            <a:r>
              <a:rPr lang="en-US" altLang="ko-KR" dirty="0"/>
              <a:t>OF YOUR PRESENTATION HERE</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211710"/>
            <a:ext cx="9144000" cy="2931790"/>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56375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267494"/>
            <a:ext cx="2339752" cy="460851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4895528" y="267494"/>
            <a:ext cx="4248472" cy="460851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08419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Picture Placeholder 2"/>
          <p:cNvSpPr>
            <a:spLocks noGrp="1"/>
          </p:cNvSpPr>
          <p:nvPr>
            <p:ph type="pic" idx="12" hasCustomPrompt="1"/>
          </p:nvPr>
        </p:nvSpPr>
        <p:spPr>
          <a:xfrm>
            <a:off x="3042661" y="499869"/>
            <a:ext cx="2520000" cy="252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897690" y="3119977"/>
            <a:ext cx="1664971" cy="16649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5690958" y="1354898"/>
            <a:ext cx="1664971" cy="16649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166489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4" name="Rectangle 3"/>
          <p:cNvSpPr/>
          <p:nvPr userDrawn="1"/>
        </p:nvSpPr>
        <p:spPr>
          <a:xfrm>
            <a:off x="0" y="411510"/>
            <a:ext cx="9144000" cy="432048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Picture Placeholder 2"/>
          <p:cNvSpPr>
            <a:spLocks noGrp="1"/>
          </p:cNvSpPr>
          <p:nvPr>
            <p:ph type="pic" idx="1" hasCustomPrompt="1"/>
          </p:nvPr>
        </p:nvSpPr>
        <p:spPr>
          <a:xfrm>
            <a:off x="2881908" y="195487"/>
            <a:ext cx="1944216" cy="47525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970140" y="195487"/>
            <a:ext cx="1944216" cy="47525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7058372" y="195487"/>
            <a:ext cx="1944216" cy="47525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410257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251520" y="229394"/>
            <a:ext cx="3294112"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4" hasCustomPrompt="1"/>
          </p:nvPr>
        </p:nvSpPr>
        <p:spPr>
          <a:xfrm>
            <a:off x="3599552" y="1813570"/>
            <a:ext cx="151200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5" hasCustomPrompt="1"/>
          </p:nvPr>
        </p:nvSpPr>
        <p:spPr>
          <a:xfrm>
            <a:off x="2033632" y="3397746"/>
            <a:ext cx="307792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251520" y="1813570"/>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7" hasCustomPrompt="1"/>
          </p:nvPr>
        </p:nvSpPr>
        <p:spPr>
          <a:xfrm>
            <a:off x="2033632" y="1812999"/>
            <a:ext cx="151200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8" hasCustomPrompt="1"/>
          </p:nvPr>
        </p:nvSpPr>
        <p:spPr>
          <a:xfrm>
            <a:off x="3599552" y="229394"/>
            <a:ext cx="151200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017673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1"/>
            <a:ext cx="2988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3078000" y="3507854"/>
            <a:ext cx="2988000" cy="163564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6156000" y="3507854"/>
            <a:ext cx="2988000" cy="163564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4" hasCustomPrompt="1"/>
          </p:nvPr>
        </p:nvSpPr>
        <p:spPr>
          <a:xfrm>
            <a:off x="3078000" y="1791800"/>
            <a:ext cx="2988000" cy="163564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5" hasCustomPrompt="1"/>
          </p:nvPr>
        </p:nvSpPr>
        <p:spPr>
          <a:xfrm>
            <a:off x="6156000" y="1791800"/>
            <a:ext cx="2988000" cy="163564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Text Placeholder 9"/>
          <p:cNvSpPr>
            <a:spLocks noGrp="1"/>
          </p:cNvSpPr>
          <p:nvPr>
            <p:ph type="body" sz="quarter" idx="10" hasCustomPrompt="1"/>
          </p:nvPr>
        </p:nvSpPr>
        <p:spPr>
          <a:xfrm>
            <a:off x="3203848" y="181632"/>
            <a:ext cx="5940152"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5" name="Text Placeholder 9"/>
          <p:cNvSpPr>
            <a:spLocks noGrp="1"/>
          </p:cNvSpPr>
          <p:nvPr>
            <p:ph type="body" sz="quarter" idx="11" hasCustomPrompt="1"/>
          </p:nvPr>
        </p:nvSpPr>
        <p:spPr>
          <a:xfrm>
            <a:off x="3203848" y="757696"/>
            <a:ext cx="5940152"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336407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43137" y="1385328"/>
            <a:ext cx="3060911" cy="3706702"/>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2684935" y="1523475"/>
            <a:ext cx="1765288" cy="272682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23187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03626" y="1746311"/>
            <a:ext cx="2040674" cy="20347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75656" y="1746311"/>
            <a:ext cx="2040674" cy="203470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4" hasCustomPrompt="1"/>
          </p:nvPr>
        </p:nvSpPr>
        <p:spPr>
          <a:xfrm>
            <a:off x="1556011" y="1828178"/>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6" hasCustomPrompt="1"/>
          </p:nvPr>
        </p:nvSpPr>
        <p:spPr>
          <a:xfrm>
            <a:off x="5686001" y="1828178"/>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3386602" y="1347614"/>
            <a:ext cx="2346784" cy="160579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24427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pic>
        <p:nvPicPr>
          <p:cNvPr id="4"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1354090"/>
            <a:ext cx="4850588" cy="2657820"/>
          </a:xfrm>
          <a:prstGeom prst="rect">
            <a:avLst/>
          </a:prstGeom>
        </p:spPr>
      </p:pic>
      <p:sp>
        <p:nvSpPr>
          <p:cNvPr id="5" name="Picture Placeholder 2"/>
          <p:cNvSpPr>
            <a:spLocks noGrp="1"/>
          </p:cNvSpPr>
          <p:nvPr>
            <p:ph type="pic" idx="1" hasCustomPrompt="1"/>
          </p:nvPr>
        </p:nvSpPr>
        <p:spPr>
          <a:xfrm>
            <a:off x="1032612" y="1452690"/>
            <a:ext cx="3280615" cy="217365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233772" y="4262137"/>
            <a:ext cx="8676456" cy="5418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8"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8546556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220559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824461"/>
            <a:ext cx="9144000" cy="576063"/>
          </a:xfrm>
          <a:prstGeom prst="rect">
            <a:avLst/>
          </a:prstGeom>
        </p:spPr>
        <p:txBody>
          <a:bodyPr anchor="ctr"/>
          <a:lstStyle>
            <a:lvl1pPr marL="0" indent="0" algn="ctr">
              <a:buNone/>
              <a:defRPr sz="3600" b="1"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400525"/>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3723878"/>
            <a:ext cx="4176464"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179512" y="4299942"/>
            <a:ext cx="4176464"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0"/>
            <a:ext cx="9144000" cy="10806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11603"/>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87667"/>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ounded Rectangle 1"/>
          <p:cNvSpPr/>
          <p:nvPr userDrawn="1"/>
        </p:nvSpPr>
        <p:spPr>
          <a:xfrm>
            <a:off x="1979712" y="195486"/>
            <a:ext cx="7164288" cy="1008112"/>
          </a:xfrm>
          <a:custGeom>
            <a:avLst/>
            <a:gdLst/>
            <a:ahLst/>
            <a:cxnLst/>
            <a:rect l="l" t="t" r="r" b="b"/>
            <a:pathLst>
              <a:path w="7164288" h="1008112">
                <a:moveTo>
                  <a:pt x="504056" y="0"/>
                </a:moveTo>
                <a:lnTo>
                  <a:pt x="7164288" y="0"/>
                </a:lnTo>
                <a:lnTo>
                  <a:pt x="7164288" y="1008112"/>
                </a:lnTo>
                <a:lnTo>
                  <a:pt x="504056" y="1008112"/>
                </a:lnTo>
                <a:cubicBezTo>
                  <a:pt x="225674" y="1008112"/>
                  <a:pt x="0" y="782438"/>
                  <a:pt x="0" y="504056"/>
                </a:cubicBezTo>
                <a:cubicBezTo>
                  <a:pt x="0" y="225674"/>
                  <a:pt x="225674" y="0"/>
                  <a:pt x="5040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9"/>
          <p:cNvSpPr>
            <a:spLocks noGrp="1"/>
          </p:cNvSpPr>
          <p:nvPr>
            <p:ph type="body" sz="quarter" idx="10" hasCustomPrompt="1"/>
          </p:nvPr>
        </p:nvSpPr>
        <p:spPr>
          <a:xfrm>
            <a:off x="2448272" y="257969"/>
            <a:ext cx="6695728"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8" name="Text Placeholder 9"/>
          <p:cNvSpPr>
            <a:spLocks noGrp="1"/>
          </p:cNvSpPr>
          <p:nvPr>
            <p:ph type="body" sz="quarter" idx="11" hasCustomPrompt="1"/>
          </p:nvPr>
        </p:nvSpPr>
        <p:spPr>
          <a:xfrm>
            <a:off x="2448272" y="834033"/>
            <a:ext cx="6695728" cy="288032"/>
          </a:xfrm>
          <a:prstGeom prst="rect">
            <a:avLst/>
          </a:prstGeom>
        </p:spPr>
        <p:txBody>
          <a:bodyPr anchor="ctr"/>
          <a:lstStyle>
            <a:lvl1pPr marL="0" indent="0" algn="l">
              <a:buNone/>
              <a:defRPr sz="1400" b="0" baseline="0">
                <a:solidFill>
                  <a:schemeClr val="bg1"/>
                </a:solidFill>
                <a:latin typeface="Arial" pitchFamily="34" charset="0"/>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515890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userDrawn="1"/>
        </p:nvSpPr>
        <p:spPr>
          <a:xfrm>
            <a:off x="1979712" y="195486"/>
            <a:ext cx="7164288" cy="1008112"/>
          </a:xfrm>
          <a:custGeom>
            <a:avLst/>
            <a:gdLst/>
            <a:ahLst/>
            <a:cxnLst/>
            <a:rect l="l" t="t" r="r" b="b"/>
            <a:pathLst>
              <a:path w="7164288" h="1008112">
                <a:moveTo>
                  <a:pt x="504056" y="0"/>
                </a:moveTo>
                <a:lnTo>
                  <a:pt x="7164288" y="0"/>
                </a:lnTo>
                <a:lnTo>
                  <a:pt x="7164288" y="1008112"/>
                </a:lnTo>
                <a:lnTo>
                  <a:pt x="504056" y="1008112"/>
                </a:lnTo>
                <a:cubicBezTo>
                  <a:pt x="225674" y="1008112"/>
                  <a:pt x="0" y="782438"/>
                  <a:pt x="0" y="504056"/>
                </a:cubicBezTo>
                <a:cubicBezTo>
                  <a:pt x="0" y="225674"/>
                  <a:pt x="225674" y="0"/>
                  <a:pt x="5040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p:cNvSpPr>
            <a:spLocks noGrp="1"/>
          </p:cNvSpPr>
          <p:nvPr>
            <p:ph type="body" sz="quarter" idx="10" hasCustomPrompt="1"/>
          </p:nvPr>
        </p:nvSpPr>
        <p:spPr>
          <a:xfrm>
            <a:off x="2448272" y="257969"/>
            <a:ext cx="6695728"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448272" y="834033"/>
            <a:ext cx="6695728"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515981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0"/>
            <a:ext cx="9144000" cy="10806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19286"/>
            <a:ext cx="9144000" cy="576064"/>
          </a:xfrm>
          <a:prstGeom prst="rect">
            <a:avLst/>
          </a:prstGeom>
        </p:spPr>
        <p:txBody>
          <a:bodyPr anchor="ctr"/>
          <a:lstStyle>
            <a:lvl1pPr marL="0" indent="0" algn="ctr">
              <a:buNone/>
              <a:defRPr sz="4000" b="0" baseline="0">
                <a:solidFill>
                  <a:schemeClr val="bg1"/>
                </a:solidFill>
                <a:latin typeface="Arial" pitchFamily="34" charset="0"/>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5350"/>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398605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0"/>
            <a:ext cx="9144000" cy="10806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19286"/>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5350"/>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6" name="Picture Placeholder 2"/>
          <p:cNvSpPr>
            <a:spLocks noGrp="1"/>
          </p:cNvSpPr>
          <p:nvPr>
            <p:ph type="pic" idx="12" hasCustomPrompt="1"/>
          </p:nvPr>
        </p:nvSpPr>
        <p:spPr>
          <a:xfrm>
            <a:off x="683568" y="1491630"/>
            <a:ext cx="2411840" cy="1793419"/>
          </a:xfrm>
          <a:prstGeom prst="rect">
            <a:avLst/>
          </a:prstGeom>
          <a:solidFill>
            <a:schemeClr val="bg1">
              <a:lumMod val="95000"/>
            </a:schemeClr>
          </a:solidFill>
          <a:ln w="38100">
            <a:solidFill>
              <a:schemeClr val="accent2"/>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Picture Placeholder 2"/>
          <p:cNvSpPr>
            <a:spLocks noGrp="1"/>
          </p:cNvSpPr>
          <p:nvPr>
            <p:ph type="pic" idx="13" hasCustomPrompt="1"/>
          </p:nvPr>
        </p:nvSpPr>
        <p:spPr>
          <a:xfrm>
            <a:off x="3366080" y="1491630"/>
            <a:ext cx="2411840" cy="1793419"/>
          </a:xfrm>
          <a:prstGeom prst="rect">
            <a:avLst/>
          </a:prstGeom>
          <a:solidFill>
            <a:schemeClr val="bg1">
              <a:lumMod val="95000"/>
            </a:schemeClr>
          </a:solidFill>
          <a:ln w="38100">
            <a:solidFill>
              <a:schemeClr val="accent3"/>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8" name="Picture Placeholder 2"/>
          <p:cNvSpPr>
            <a:spLocks noGrp="1"/>
          </p:cNvSpPr>
          <p:nvPr>
            <p:ph type="pic" idx="14" hasCustomPrompt="1"/>
          </p:nvPr>
        </p:nvSpPr>
        <p:spPr>
          <a:xfrm>
            <a:off x="6048592" y="1491630"/>
            <a:ext cx="2411840" cy="1793419"/>
          </a:xfrm>
          <a:prstGeom prst="rect">
            <a:avLst/>
          </a:prstGeom>
          <a:solidFill>
            <a:schemeClr val="bg1">
              <a:lumMod val="95000"/>
            </a:schemeClr>
          </a:solidFill>
          <a:ln w="38100">
            <a:solidFill>
              <a:schemeClr val="accent4"/>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48406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9144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2" r:id="rId4"/>
    <p:sldLayoutId id="2147483661" r:id="rId5"/>
    <p:sldLayoutId id="2147483672" r:id="rId6"/>
    <p:sldLayoutId id="2147483655" r:id="rId7"/>
    <p:sldLayoutId id="2147483663" r:id="rId8"/>
    <p:sldLayoutId id="2147483673" r:id="rId9"/>
    <p:sldLayoutId id="2147483674" r:id="rId10"/>
    <p:sldLayoutId id="2147483666" r:id="rId11"/>
    <p:sldLayoutId id="2147483675" r:id="rId12"/>
    <p:sldLayoutId id="2147483667" r:id="rId13"/>
    <p:sldLayoutId id="2147483668" r:id="rId14"/>
    <p:sldLayoutId id="2147483669" r:id="rId15"/>
    <p:sldLayoutId id="2147483670" r:id="rId16"/>
    <p:sldLayoutId id="2147483676" r:id="rId17"/>
    <p:sldLayoutId id="2147483656" r:id="rId18"/>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hlinkClick r:id="rId3"/>
          </p:cNvPr>
          <p:cNvSpPr txBox="1"/>
          <p:nvPr/>
        </p:nvSpPr>
        <p:spPr>
          <a:xfrm>
            <a:off x="0" y="4941560"/>
            <a:ext cx="9144000" cy="338554"/>
          </a:xfrm>
          <a:prstGeom prst="rect">
            <a:avLst/>
          </a:prstGeom>
          <a:noFill/>
        </p:spPr>
        <p:txBody>
          <a:bodyPr wrap="square" rtlCol="0">
            <a:spAutoFit/>
          </a:bodyPr>
          <a:lstStyle/>
          <a:p>
            <a:pPr algn="ctr"/>
            <a:r>
              <a:rPr lang="fr-FR" sz="800" b="1" dirty="0">
                <a:solidFill>
                  <a:srgbClr val="000000"/>
                </a:solidFill>
                <a:latin typeface="+mn-lt"/>
                <a:ea typeface="DejaVu Sans" charset="0"/>
              </a:rPr>
              <a:t>Projet Fin de </a:t>
            </a:r>
            <a:r>
              <a:rPr lang="fr-FR" sz="800" b="1" dirty="0">
                <a:solidFill>
                  <a:srgbClr val="000000"/>
                </a:solidFill>
                <a:ea typeface="DejaVu Sans" charset="0"/>
              </a:rPr>
              <a:t>fin de formation</a:t>
            </a:r>
            <a:r>
              <a:rPr lang="fr-FR" sz="800" b="1" dirty="0">
                <a:solidFill>
                  <a:srgbClr val="000000"/>
                </a:solidFill>
                <a:latin typeface="+mn-lt"/>
                <a:ea typeface="DejaVu Sans" charset="0"/>
              </a:rPr>
              <a:t> 2020-2021</a:t>
            </a:r>
          </a:p>
          <a:p>
            <a:pPr algn="ctr"/>
            <a:endParaRPr lang="ko-KR" altLang="en-US" sz="800" dirty="0">
              <a:solidFill>
                <a:schemeClr val="bg1"/>
              </a:solidFill>
              <a:cs typeface="Arial" pitchFamily="34" charset="0"/>
            </a:endParaRPr>
          </a:p>
        </p:txBody>
      </p:sp>
      <p:sp>
        <p:nvSpPr>
          <p:cNvPr id="10" name="Rectangle 9">
            <a:extLst>
              <a:ext uri="{FF2B5EF4-FFF2-40B4-BE49-F238E27FC236}">
                <a16:creationId xmlns:a16="http://schemas.microsoft.com/office/drawing/2014/main" id="{FC1EBD79-7EE2-4450-983D-88F20C013A67}"/>
              </a:ext>
            </a:extLst>
          </p:cNvPr>
          <p:cNvSpPr/>
          <p:nvPr/>
        </p:nvSpPr>
        <p:spPr>
          <a:xfrm>
            <a:off x="539552" y="1208822"/>
            <a:ext cx="7776864" cy="1938992"/>
          </a:xfrm>
          <a:prstGeom prst="rect">
            <a:avLst/>
          </a:prstGeom>
          <a:noFill/>
        </p:spPr>
        <p:txBody>
          <a:bodyPr wrap="squar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en-US" sz="4000" b="1" i="1" u="none" strike="noStrike" cap="none" spc="0" normalizeH="0" baseline="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alibri" panose="020F0502020204030204" pitchFamily="34" charset="0"/>
                <a:ea typeface="Times New Roman" panose="02020603050405020304" pitchFamily="18" charset="0"/>
                <a:cs typeface="Calibri" panose="020F0502020204030204" pitchFamily="34" charset="0"/>
              </a:rPr>
              <a:t>Conception et réalisation d’une application de gestion du personnel </a:t>
            </a:r>
            <a:endParaRPr kumimoji="0" lang="en-US" altLang="en-US" sz="4000" b="1" i="0" u="none" strike="noStrike" cap="none" spc="0" normalizeH="0" baseline="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en-US" sz="4000" b="1" i="1" u="none" strike="noStrike" cap="none" spc="0" normalizeH="0" baseline="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alibri" panose="020F0502020204030204" pitchFamily="34" charset="0"/>
                <a:ea typeface="Times New Roman" panose="02020603050405020304" pitchFamily="18" charset="0"/>
                <a:cs typeface="Calibri" panose="020F0502020204030204" pitchFamily="34" charset="0"/>
              </a:rPr>
              <a:t>D’une Ecole</a:t>
            </a:r>
            <a:endParaRPr 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11" name="Image 10">
            <a:extLst>
              <a:ext uri="{FF2B5EF4-FFF2-40B4-BE49-F238E27FC236}">
                <a16:creationId xmlns:a16="http://schemas.microsoft.com/office/drawing/2014/main" id="{217716A6-7BC0-4EBC-85D0-A6340F43BF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296" y="20025"/>
            <a:ext cx="1681382" cy="1188797"/>
          </a:xfrm>
          <a:prstGeom prst="roundRect">
            <a:avLst>
              <a:gd name="adj" fmla="val 16667"/>
            </a:avLst>
          </a:prstGeom>
          <a:ln>
            <a:noFill/>
          </a:ln>
          <a:effectLst>
            <a:innerShdw blurRad="114300">
              <a:prstClr val="black"/>
            </a:inn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2" name="Image 11">
            <a:extLst>
              <a:ext uri="{FF2B5EF4-FFF2-40B4-BE49-F238E27FC236}">
                <a16:creationId xmlns:a16="http://schemas.microsoft.com/office/drawing/2014/main" id="{36B4F3D1-D52C-4A86-BBD4-0435A4444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96" y="51470"/>
            <a:ext cx="2641771" cy="1188797"/>
          </a:xfrm>
          <a:prstGeom prst="rect">
            <a:avLst/>
          </a:prstGeom>
          <a:ln>
            <a:noFill/>
          </a:ln>
          <a:effectLst>
            <a:outerShdw blurRad="292100" dist="139700" dir="2700000" algn="tl" rotWithShape="0">
              <a:srgbClr val="333333">
                <a:alpha val="65000"/>
              </a:srgbClr>
            </a:outerShdw>
          </a:effectLst>
        </p:spPr>
      </p:pic>
      <p:sp>
        <p:nvSpPr>
          <p:cNvPr id="13" name="Text Box 13">
            <a:extLst>
              <a:ext uri="{FF2B5EF4-FFF2-40B4-BE49-F238E27FC236}">
                <a16:creationId xmlns:a16="http://schemas.microsoft.com/office/drawing/2014/main" id="{8090FB65-C443-443E-9F35-B173DEC9FB5C}"/>
              </a:ext>
            </a:extLst>
          </p:cNvPr>
          <p:cNvSpPr txBox="1">
            <a:spLocks noChangeArrowheads="1"/>
          </p:cNvSpPr>
          <p:nvPr/>
        </p:nvSpPr>
        <p:spPr bwMode="auto">
          <a:xfrm>
            <a:off x="-72008" y="3034013"/>
            <a:ext cx="334786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buFont typeface="Wingdings" panose="05000000000000000000" pitchFamily="2" charset="2"/>
              <a:buChar char="Ø"/>
            </a:pPr>
            <a:r>
              <a:rPr lang="fr-FR" sz="2400" b="1" i="1" u="sng" dirty="0">
                <a:solidFill>
                  <a:srgbClr val="7030A0"/>
                </a:solidFill>
                <a:latin typeface="Times New Roman" panose="02020603050405020304" pitchFamily="18" charset="0"/>
                <a:cs typeface="Times New Roman" panose="02020603050405020304" pitchFamily="18" charset="0"/>
              </a:rPr>
              <a:t>Réalisé par :</a:t>
            </a:r>
            <a:br>
              <a:rPr lang="en-US" sz="3200" b="1" i="1" u="sng" dirty="0">
                <a:solidFill>
                  <a:schemeClr val="bg1"/>
                </a:solidFill>
                <a:latin typeface="Times New Roman" panose="02020603050405020304" pitchFamily="18" charset="0"/>
                <a:ea typeface="+mn-ea"/>
                <a:cs typeface="Times New Roman" panose="02020603050405020304" pitchFamily="18" charset="0"/>
              </a:rPr>
            </a:br>
            <a:r>
              <a:rPr lang="fr-FR" sz="2400" b="1" dirty="0">
                <a:solidFill>
                  <a:schemeClr val="bg1"/>
                </a:solidFill>
                <a:effectLst/>
                <a:latin typeface="Times New Roman" panose="02020603050405020304" pitchFamily="18" charset="0"/>
                <a:ea typeface="Times New Roman" panose="02020603050405020304" pitchFamily="18" charset="0"/>
              </a:rPr>
              <a:t>     </a:t>
            </a:r>
            <a:r>
              <a:rPr lang="fr-FR" sz="2400" i="1" dirty="0">
                <a:solidFill>
                  <a:srgbClr val="000000"/>
                </a:solidFill>
                <a:latin typeface="Times New Roman" panose="02020603050405020304" pitchFamily="18" charset="0"/>
                <a:cs typeface="Times New Roman" panose="02020603050405020304" pitchFamily="18" charset="0"/>
              </a:rPr>
              <a:t>Mr. Youssef KARAM</a:t>
            </a:r>
            <a:br>
              <a:rPr lang="en-US" sz="2400" i="1" dirty="0">
                <a:solidFill>
                  <a:srgbClr val="000000"/>
                </a:solidFill>
                <a:latin typeface="Times New Roman" panose="02020603050405020304" pitchFamily="18" charset="0"/>
                <a:cs typeface="Times New Roman" panose="02020603050405020304" pitchFamily="18" charset="0"/>
              </a:rPr>
            </a:br>
            <a:r>
              <a:rPr lang="en-US" sz="2400" i="1" dirty="0">
                <a:solidFill>
                  <a:srgbClr val="000000"/>
                </a:solidFill>
                <a:latin typeface="Times New Roman" panose="02020603050405020304" pitchFamily="18" charset="0"/>
                <a:cs typeface="Times New Roman" panose="02020603050405020304" pitchFamily="18" charset="0"/>
              </a:rPr>
              <a:t>     </a:t>
            </a:r>
            <a:r>
              <a:rPr lang="fr-FR" sz="2400" i="1" dirty="0">
                <a:solidFill>
                  <a:srgbClr val="000000"/>
                </a:solidFill>
                <a:latin typeface="Times New Roman" panose="02020603050405020304" pitchFamily="18" charset="0"/>
                <a:cs typeface="Times New Roman" panose="02020603050405020304" pitchFamily="18" charset="0"/>
              </a:rPr>
              <a:t>Mr. Ayoub KACEMI</a:t>
            </a:r>
            <a:br>
              <a:rPr lang="en-US" sz="2400" i="1" dirty="0">
                <a:solidFill>
                  <a:srgbClr val="000000"/>
                </a:solidFill>
                <a:latin typeface="Times New Roman" panose="02020603050405020304" pitchFamily="18" charset="0"/>
                <a:cs typeface="Times New Roman" panose="02020603050405020304" pitchFamily="18" charset="0"/>
              </a:rPr>
            </a:br>
            <a:r>
              <a:rPr lang="fr-FR" sz="2400" i="1" dirty="0">
                <a:solidFill>
                  <a:srgbClr val="000000"/>
                </a:solidFill>
                <a:latin typeface="Times New Roman" panose="02020603050405020304" pitchFamily="18" charset="0"/>
                <a:cs typeface="Times New Roman" panose="02020603050405020304" pitchFamily="18" charset="0"/>
              </a:rPr>
              <a:t>    Mr. Mustapha IKHLEF</a:t>
            </a:r>
            <a:endParaRPr lang="fr-FR" altLang="en-US" sz="2400" i="1" dirty="0">
              <a:solidFill>
                <a:srgbClr val="000000"/>
              </a:solidFill>
              <a:latin typeface="Times New Roman" panose="02020603050405020304" pitchFamily="18" charset="0"/>
              <a:cs typeface="Times New Roman" panose="02020603050405020304" pitchFamily="18" charset="0"/>
            </a:endParaRPr>
          </a:p>
        </p:txBody>
      </p:sp>
      <p:sp>
        <p:nvSpPr>
          <p:cNvPr id="14" name="Text Box 13">
            <a:extLst>
              <a:ext uri="{FF2B5EF4-FFF2-40B4-BE49-F238E27FC236}">
                <a16:creationId xmlns:a16="http://schemas.microsoft.com/office/drawing/2014/main" id="{5E51BDA1-C48B-464B-9EFF-06D3782F8170}"/>
              </a:ext>
            </a:extLst>
          </p:cNvPr>
          <p:cNvSpPr txBox="1">
            <a:spLocks noChangeArrowheads="1"/>
          </p:cNvSpPr>
          <p:nvPr/>
        </p:nvSpPr>
        <p:spPr bwMode="auto">
          <a:xfrm>
            <a:off x="5580112" y="2931790"/>
            <a:ext cx="367240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 typeface="Wingdings" panose="05000000000000000000" pitchFamily="2" charset="2"/>
              <a:buChar char="Ø"/>
            </a:pPr>
            <a:r>
              <a:rPr lang="fr-FR" altLang="en-US" sz="2400" b="1" i="1" u="sng" dirty="0">
                <a:latin typeface="Times New Roman" panose="02020603050405020304" pitchFamily="18" charset="0"/>
                <a:cs typeface="Times New Roman" panose="02020603050405020304" pitchFamily="18" charset="0"/>
              </a:rPr>
              <a:t>Encadré par</a:t>
            </a:r>
            <a:r>
              <a:rPr lang="fr-FR" altLang="en-US" sz="2400" b="1" i="1" dirty="0">
                <a:latin typeface="Times New Roman" panose="02020603050405020304" pitchFamily="18" charset="0"/>
                <a:cs typeface="Times New Roman" panose="02020603050405020304" pitchFamily="18" charset="0"/>
              </a:rPr>
              <a:t> </a:t>
            </a:r>
            <a:r>
              <a:rPr lang="fr-FR" altLang="en-US" sz="2400" i="1" dirty="0">
                <a:solidFill>
                  <a:srgbClr val="000000"/>
                </a:solidFill>
                <a:latin typeface="Times New Roman" panose="02020603050405020304" pitchFamily="18" charset="0"/>
                <a:cs typeface="Times New Roman" panose="02020603050405020304" pitchFamily="18" charset="0"/>
              </a:rPr>
              <a:t>: </a:t>
            </a:r>
          </a:p>
          <a:p>
            <a:pPr algn="ctr" eaLnBrk="1" hangingPunct="1">
              <a:spcBef>
                <a:spcPct val="50000"/>
              </a:spcBef>
            </a:pPr>
            <a:r>
              <a:rPr lang="fr-FR" altLang="en-US" sz="2400" i="1" dirty="0">
                <a:solidFill>
                  <a:srgbClr val="000000"/>
                </a:solidFill>
                <a:latin typeface="Times New Roman" panose="02020603050405020304" pitchFamily="18" charset="0"/>
                <a:cs typeface="Times New Roman" panose="02020603050405020304" pitchFamily="18" charset="0"/>
              </a:rPr>
              <a:t>Mr. Abdellatif  MANSOURI</a:t>
            </a:r>
            <a:endParaRPr lang="fr-FR" altLang="en-US"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1841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E74D54F-37EB-4372-AFBE-2BBA9A6E0777}"/>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
        <p:nvSpPr>
          <p:cNvPr id="5" name="Rectangle 11">
            <a:extLst>
              <a:ext uri="{FF2B5EF4-FFF2-40B4-BE49-F238E27FC236}">
                <a16:creationId xmlns:a16="http://schemas.microsoft.com/office/drawing/2014/main" id="{3B8E3F4E-F9D1-495A-976D-3ED8FD811E7A}"/>
              </a:ext>
            </a:extLst>
          </p:cNvPr>
          <p:cNvSpPr>
            <a:spLocks noChangeArrowheads="1"/>
          </p:cNvSpPr>
          <p:nvPr/>
        </p:nvSpPr>
        <p:spPr bwMode="auto">
          <a:xfrm>
            <a:off x="-108520" y="1635646"/>
            <a:ext cx="9505056" cy="1466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3000"/>
              </a:lnSpc>
              <a:buClr>
                <a:srgbClr val="000000"/>
              </a:buClr>
              <a:buSzPct val="100000"/>
              <a:buFont typeface="Times New Roman" panose="02020603050405020304" pitchFamily="18" charset="0"/>
              <a:buNone/>
            </a:pPr>
            <a:r>
              <a:rPr lang="fr-FR" altLang="fr-FR" sz="4800" dirty="0">
                <a:solidFill>
                  <a:srgbClr val="FF0000"/>
                </a:solidFill>
                <a:latin typeface="Cooper Black" panose="0208090404030B020404" pitchFamily="18" charset="0"/>
                <a:ea typeface="Arial Unicode MS" panose="020B0604020202020204" pitchFamily="34" charset="-128"/>
                <a:cs typeface="Arial Unicode MS" panose="020B0604020202020204" pitchFamily="34" charset="-128"/>
              </a:rPr>
              <a:t>                   Partie 3  </a:t>
            </a:r>
          </a:p>
          <a:p>
            <a:pPr eaLnBrk="1">
              <a:lnSpc>
                <a:spcPct val="93000"/>
              </a:lnSpc>
              <a:buClr>
                <a:srgbClr val="000000"/>
              </a:buClr>
              <a:buSzPct val="100000"/>
              <a:buFont typeface="Times New Roman" panose="02020603050405020304" pitchFamily="18" charset="0"/>
              <a:buNone/>
            </a:pPr>
            <a:r>
              <a:rPr lang="fr-FR" altLang="fr-FR" sz="4800" dirty="0">
                <a:solidFill>
                  <a:srgbClr val="00B050"/>
                </a:solidFill>
                <a:latin typeface="Cooper Black" panose="0208090404030B020404" pitchFamily="18" charset="0"/>
                <a:ea typeface="Arial Unicode MS" panose="020B0604020202020204" pitchFamily="34" charset="-128"/>
                <a:cs typeface="Arial Unicode MS" panose="020B0604020202020204" pitchFamily="34" charset="-128"/>
              </a:rPr>
              <a:t>programmation d’application</a:t>
            </a:r>
          </a:p>
        </p:txBody>
      </p:sp>
    </p:spTree>
    <p:extLst>
      <p:ext uri="{BB962C8B-B14F-4D97-AF65-F5344CB8AC3E}">
        <p14:creationId xmlns:p14="http://schemas.microsoft.com/office/powerpoint/2010/main" val="189482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76525E26-3228-4D94-ADE4-E8156122A7A7}"/>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
        <p:nvSpPr>
          <p:cNvPr id="5" name="Rectangle 11">
            <a:extLst>
              <a:ext uri="{FF2B5EF4-FFF2-40B4-BE49-F238E27FC236}">
                <a16:creationId xmlns:a16="http://schemas.microsoft.com/office/drawing/2014/main" id="{AE4A3D6A-1187-4879-B402-32C63CAAFA83}"/>
              </a:ext>
            </a:extLst>
          </p:cNvPr>
          <p:cNvSpPr>
            <a:spLocks noChangeArrowheads="1"/>
          </p:cNvSpPr>
          <p:nvPr/>
        </p:nvSpPr>
        <p:spPr bwMode="auto">
          <a:xfrm>
            <a:off x="539552" y="10314"/>
            <a:ext cx="8352928" cy="61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3000"/>
              </a:lnSpc>
              <a:buClr>
                <a:srgbClr val="000000"/>
              </a:buClr>
              <a:buSzPct val="100000"/>
              <a:buFont typeface="Times New Roman" panose="02020603050405020304" pitchFamily="18" charset="0"/>
              <a:buNone/>
            </a:pPr>
            <a:r>
              <a:rPr lang="fr-FR" altLang="fr-FR" sz="3600" dirty="0">
                <a:solidFill>
                  <a:srgbClr val="FF0000"/>
                </a:solidFill>
                <a:latin typeface="Aharoni" panose="02010803020104030203" pitchFamily="2" charset="-79"/>
                <a:ea typeface="Arial Unicode MS" panose="020B0604020202020204" pitchFamily="34" charset="-128"/>
                <a:cs typeface="Aharoni" panose="02010803020104030203" pitchFamily="2" charset="-79"/>
              </a:rPr>
              <a:t>L’environnement de développement</a:t>
            </a:r>
          </a:p>
        </p:txBody>
      </p:sp>
      <p:pic>
        <p:nvPicPr>
          <p:cNvPr id="7" name="image8.jpeg">
            <a:extLst>
              <a:ext uri="{FF2B5EF4-FFF2-40B4-BE49-F238E27FC236}">
                <a16:creationId xmlns:a16="http://schemas.microsoft.com/office/drawing/2014/main" id="{2FB54AD3-AFCF-4BA7-A109-9FF99BA09C25}"/>
              </a:ext>
            </a:extLst>
          </p:cNvPr>
          <p:cNvPicPr/>
          <p:nvPr/>
        </p:nvPicPr>
        <p:blipFill>
          <a:blip r:embed="rId3" cstate="print"/>
          <a:stretch>
            <a:fillRect/>
          </a:stretch>
        </p:blipFill>
        <p:spPr>
          <a:xfrm>
            <a:off x="35496" y="1635646"/>
            <a:ext cx="2304256" cy="1728192"/>
          </a:xfrm>
          <a:prstGeom prst="rect">
            <a:avLst/>
          </a:prstGeom>
        </p:spPr>
      </p:pic>
      <p:pic>
        <p:nvPicPr>
          <p:cNvPr id="8" name="image16.png">
            <a:extLst>
              <a:ext uri="{FF2B5EF4-FFF2-40B4-BE49-F238E27FC236}">
                <a16:creationId xmlns:a16="http://schemas.microsoft.com/office/drawing/2014/main" id="{70FA5ADC-D40F-4F2C-B561-D7F55B0E4E64}"/>
              </a:ext>
            </a:extLst>
          </p:cNvPr>
          <p:cNvPicPr/>
          <p:nvPr/>
        </p:nvPicPr>
        <p:blipFill>
          <a:blip r:embed="rId4" cstate="print"/>
          <a:stretch>
            <a:fillRect/>
          </a:stretch>
        </p:blipFill>
        <p:spPr>
          <a:xfrm>
            <a:off x="2627784" y="1635646"/>
            <a:ext cx="1944216" cy="1728192"/>
          </a:xfrm>
          <a:prstGeom prst="rect">
            <a:avLst/>
          </a:prstGeom>
        </p:spPr>
      </p:pic>
      <p:pic>
        <p:nvPicPr>
          <p:cNvPr id="9" name="image17.jpeg">
            <a:extLst>
              <a:ext uri="{FF2B5EF4-FFF2-40B4-BE49-F238E27FC236}">
                <a16:creationId xmlns:a16="http://schemas.microsoft.com/office/drawing/2014/main" id="{0808BF25-31A6-4F25-94DC-C552E4733AD9}"/>
              </a:ext>
            </a:extLst>
          </p:cNvPr>
          <p:cNvPicPr/>
          <p:nvPr/>
        </p:nvPicPr>
        <p:blipFill>
          <a:blip r:embed="rId5" cstate="print"/>
          <a:stretch>
            <a:fillRect/>
          </a:stretch>
        </p:blipFill>
        <p:spPr>
          <a:xfrm>
            <a:off x="4860032" y="1635645"/>
            <a:ext cx="1944216" cy="1728193"/>
          </a:xfrm>
          <a:prstGeom prst="rect">
            <a:avLst/>
          </a:prstGeom>
        </p:spPr>
      </p:pic>
      <p:pic>
        <p:nvPicPr>
          <p:cNvPr id="10" name="image15.jpeg">
            <a:extLst>
              <a:ext uri="{FF2B5EF4-FFF2-40B4-BE49-F238E27FC236}">
                <a16:creationId xmlns:a16="http://schemas.microsoft.com/office/drawing/2014/main" id="{5E511A17-BAD7-4318-B255-40EEAB2178B9}"/>
              </a:ext>
            </a:extLst>
          </p:cNvPr>
          <p:cNvPicPr/>
          <p:nvPr/>
        </p:nvPicPr>
        <p:blipFill>
          <a:blip r:embed="rId6" cstate="print"/>
          <a:stretch>
            <a:fillRect/>
          </a:stretch>
        </p:blipFill>
        <p:spPr>
          <a:xfrm>
            <a:off x="6948264" y="1635647"/>
            <a:ext cx="2160240" cy="1728191"/>
          </a:xfrm>
          <a:prstGeom prst="rect">
            <a:avLst/>
          </a:prstGeom>
        </p:spPr>
      </p:pic>
    </p:spTree>
    <p:extLst>
      <p:ext uri="{BB962C8B-B14F-4D97-AF65-F5344CB8AC3E}">
        <p14:creationId xmlns:p14="http://schemas.microsoft.com/office/powerpoint/2010/main" val="22401333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522E019-0028-4BCA-AC98-13C464467665}"/>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
        <p:nvSpPr>
          <p:cNvPr id="5" name="Rectangle 11">
            <a:extLst>
              <a:ext uri="{FF2B5EF4-FFF2-40B4-BE49-F238E27FC236}">
                <a16:creationId xmlns:a16="http://schemas.microsoft.com/office/drawing/2014/main" id="{7E3CE014-D215-4CA0-B570-3038F9BD4602}"/>
              </a:ext>
            </a:extLst>
          </p:cNvPr>
          <p:cNvSpPr>
            <a:spLocks noChangeArrowheads="1"/>
          </p:cNvSpPr>
          <p:nvPr/>
        </p:nvSpPr>
        <p:spPr bwMode="auto">
          <a:xfrm>
            <a:off x="611560" y="1635646"/>
            <a:ext cx="7056784" cy="1466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3000"/>
              </a:lnSpc>
              <a:buClr>
                <a:srgbClr val="000000"/>
              </a:buClr>
              <a:buSzPct val="100000"/>
              <a:buFont typeface="Times New Roman" panose="02020603050405020304" pitchFamily="18" charset="0"/>
              <a:buNone/>
            </a:pPr>
            <a:r>
              <a:rPr lang="fr-FR" altLang="fr-FR" sz="4800" dirty="0">
                <a:solidFill>
                  <a:srgbClr val="FF0000"/>
                </a:solidFill>
                <a:latin typeface="Cooper Black" panose="0208090404030B020404" pitchFamily="18" charset="0"/>
                <a:ea typeface="Arial Unicode MS" panose="020B0604020202020204" pitchFamily="34" charset="-128"/>
                <a:cs typeface="Arial Unicode MS" panose="020B0604020202020204" pitchFamily="34" charset="-128"/>
              </a:rPr>
              <a:t>                   Partie 4  </a:t>
            </a:r>
          </a:p>
          <a:p>
            <a:pPr eaLnBrk="1">
              <a:lnSpc>
                <a:spcPct val="93000"/>
              </a:lnSpc>
              <a:buClr>
                <a:srgbClr val="000000"/>
              </a:buClr>
              <a:buSzPct val="100000"/>
              <a:buFont typeface="Times New Roman" panose="02020603050405020304" pitchFamily="18" charset="0"/>
              <a:buNone/>
            </a:pPr>
            <a:r>
              <a:rPr lang="fr-FR" altLang="fr-FR" sz="4800" dirty="0">
                <a:solidFill>
                  <a:srgbClr val="00B050"/>
                </a:solidFill>
                <a:latin typeface="Cooper Black" panose="0208090404030B020404" pitchFamily="18" charset="0"/>
                <a:ea typeface="Arial Unicode MS" panose="020B0604020202020204" pitchFamily="34" charset="-128"/>
                <a:cs typeface="Arial Unicode MS" panose="020B0604020202020204" pitchFamily="34" charset="-128"/>
              </a:rPr>
              <a:t>              La réalisation</a:t>
            </a:r>
          </a:p>
        </p:txBody>
      </p:sp>
    </p:spTree>
    <p:extLst>
      <p:ext uri="{BB962C8B-B14F-4D97-AF65-F5344CB8AC3E}">
        <p14:creationId xmlns:p14="http://schemas.microsoft.com/office/powerpoint/2010/main" val="126467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9CF1062-18E9-4A18-BB3A-A8DE880FA8CD}"/>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pic>
        <p:nvPicPr>
          <p:cNvPr id="5" name="Image 4">
            <a:extLst>
              <a:ext uri="{FF2B5EF4-FFF2-40B4-BE49-F238E27FC236}">
                <a16:creationId xmlns:a16="http://schemas.microsoft.com/office/drawing/2014/main" id="{C17CF85D-312B-44A8-8648-BBFD58049C3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30498" cy="4876007"/>
          </a:xfrm>
          <a:prstGeom prst="rect">
            <a:avLst/>
          </a:prstGeom>
          <a:noFill/>
          <a:ln>
            <a:noFill/>
          </a:ln>
        </p:spPr>
      </p:pic>
    </p:spTree>
    <p:extLst>
      <p:ext uri="{BB962C8B-B14F-4D97-AF65-F5344CB8AC3E}">
        <p14:creationId xmlns:p14="http://schemas.microsoft.com/office/powerpoint/2010/main" val="3198612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E3DC469-DAE3-4B0E-AB1E-D4AD2C14EAE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4876007"/>
          </a:xfrm>
          <a:prstGeom prst="rect">
            <a:avLst/>
          </a:prstGeom>
          <a:noFill/>
          <a:ln>
            <a:noFill/>
          </a:ln>
        </p:spPr>
      </p:pic>
      <p:sp>
        <p:nvSpPr>
          <p:cNvPr id="5" name="ZoneTexte 4">
            <a:extLst>
              <a:ext uri="{FF2B5EF4-FFF2-40B4-BE49-F238E27FC236}">
                <a16:creationId xmlns:a16="http://schemas.microsoft.com/office/drawing/2014/main" id="{CB887726-B96B-4A9D-919C-DBF0C35DFD09}"/>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extLst>
      <p:ext uri="{BB962C8B-B14F-4D97-AF65-F5344CB8AC3E}">
        <p14:creationId xmlns:p14="http://schemas.microsoft.com/office/powerpoint/2010/main" val="1554662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E9349C2-B0FD-4831-81FB-6F12A0467EE2}"/>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pic>
        <p:nvPicPr>
          <p:cNvPr id="5" name="Image 4">
            <a:extLst>
              <a:ext uri="{FF2B5EF4-FFF2-40B4-BE49-F238E27FC236}">
                <a16:creationId xmlns:a16="http://schemas.microsoft.com/office/drawing/2014/main" id="{99F7FE89-6A78-4A32-93E2-309A369A1CF5}"/>
              </a:ext>
            </a:extLst>
          </p:cNvPr>
          <p:cNvPicPr/>
          <p:nvPr/>
        </p:nvPicPr>
        <p:blipFill>
          <a:blip r:embed="rId3"/>
          <a:stretch>
            <a:fillRect/>
          </a:stretch>
        </p:blipFill>
        <p:spPr>
          <a:xfrm>
            <a:off x="0" y="0"/>
            <a:ext cx="9144000" cy="4876006"/>
          </a:xfrm>
          <a:prstGeom prst="rect">
            <a:avLst/>
          </a:prstGeom>
        </p:spPr>
      </p:pic>
    </p:spTree>
    <p:extLst>
      <p:ext uri="{BB962C8B-B14F-4D97-AF65-F5344CB8AC3E}">
        <p14:creationId xmlns:p14="http://schemas.microsoft.com/office/powerpoint/2010/main" val="978933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0A93A023-8A24-4AA4-AD05-905EB0EFF1FD}"/>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pic>
        <p:nvPicPr>
          <p:cNvPr id="6" name="Image 5">
            <a:extLst>
              <a:ext uri="{FF2B5EF4-FFF2-40B4-BE49-F238E27FC236}">
                <a16:creationId xmlns:a16="http://schemas.microsoft.com/office/drawing/2014/main" id="{C19E36F8-DF26-454E-999A-7CFCF43FF704}"/>
              </a:ext>
            </a:extLst>
          </p:cNvPr>
          <p:cNvPicPr/>
          <p:nvPr/>
        </p:nvPicPr>
        <p:blipFill>
          <a:blip r:embed="rId3"/>
          <a:stretch>
            <a:fillRect/>
          </a:stretch>
        </p:blipFill>
        <p:spPr>
          <a:xfrm>
            <a:off x="0" y="-21203"/>
            <a:ext cx="9252520" cy="3301388"/>
          </a:xfrm>
          <a:prstGeom prst="rect">
            <a:avLst/>
          </a:prstGeom>
        </p:spPr>
      </p:pic>
      <p:pic>
        <p:nvPicPr>
          <p:cNvPr id="7" name="Image 6">
            <a:extLst>
              <a:ext uri="{FF2B5EF4-FFF2-40B4-BE49-F238E27FC236}">
                <a16:creationId xmlns:a16="http://schemas.microsoft.com/office/drawing/2014/main" id="{8F513EAF-0B3B-45AF-84F1-999E6822DD65}"/>
              </a:ext>
            </a:extLst>
          </p:cNvPr>
          <p:cNvPicPr/>
          <p:nvPr/>
        </p:nvPicPr>
        <p:blipFill>
          <a:blip r:embed="rId4"/>
          <a:stretch>
            <a:fillRect/>
          </a:stretch>
        </p:blipFill>
        <p:spPr>
          <a:xfrm>
            <a:off x="0" y="3280185"/>
            <a:ext cx="9130498" cy="1595821"/>
          </a:xfrm>
          <a:prstGeom prst="rect">
            <a:avLst/>
          </a:prstGeom>
        </p:spPr>
      </p:pic>
    </p:spTree>
    <p:extLst>
      <p:ext uri="{BB962C8B-B14F-4D97-AF65-F5344CB8AC3E}">
        <p14:creationId xmlns:p14="http://schemas.microsoft.com/office/powerpoint/2010/main" val="2926563331"/>
      </p:ext>
    </p:extLst>
  </p:cSld>
  <p:clrMapOvr>
    <a:masterClrMapping/>
  </p:clrMapOvr>
  <p:transition spd="slow">
    <p:wheel spokes="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1E98906-08E6-4317-B23D-95493BD7A7A4}"/>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pic>
        <p:nvPicPr>
          <p:cNvPr id="5" name="Image 4">
            <a:extLst>
              <a:ext uri="{FF2B5EF4-FFF2-40B4-BE49-F238E27FC236}">
                <a16:creationId xmlns:a16="http://schemas.microsoft.com/office/drawing/2014/main" id="{373693DE-DF00-4BE9-A26B-FF614D4AC4AC}"/>
              </a:ext>
            </a:extLst>
          </p:cNvPr>
          <p:cNvPicPr/>
          <p:nvPr/>
        </p:nvPicPr>
        <p:blipFill>
          <a:blip r:embed="rId3"/>
          <a:stretch>
            <a:fillRect/>
          </a:stretch>
        </p:blipFill>
        <p:spPr>
          <a:xfrm>
            <a:off x="0" y="-7891"/>
            <a:ext cx="9144000" cy="3011690"/>
          </a:xfrm>
          <a:prstGeom prst="rect">
            <a:avLst/>
          </a:prstGeom>
        </p:spPr>
      </p:pic>
      <p:pic>
        <p:nvPicPr>
          <p:cNvPr id="6" name="Image 5">
            <a:extLst>
              <a:ext uri="{FF2B5EF4-FFF2-40B4-BE49-F238E27FC236}">
                <a16:creationId xmlns:a16="http://schemas.microsoft.com/office/drawing/2014/main" id="{A72C8D3F-F348-4B3F-8A3F-8BBCC8D7D67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3003799"/>
            <a:ext cx="9252520" cy="1584176"/>
          </a:xfrm>
          <a:prstGeom prst="rect">
            <a:avLst/>
          </a:prstGeom>
          <a:noFill/>
          <a:ln>
            <a:noFill/>
          </a:ln>
        </p:spPr>
      </p:pic>
    </p:spTree>
    <p:extLst>
      <p:ext uri="{BB962C8B-B14F-4D97-AF65-F5344CB8AC3E}">
        <p14:creationId xmlns:p14="http://schemas.microsoft.com/office/powerpoint/2010/main" val="567200042"/>
      </p:ext>
    </p:extLst>
  </p:cSld>
  <p:clrMapOvr>
    <a:masterClrMapping/>
  </p:clrMapOvr>
  <p:transition spd="slow">
    <p:wheel spokes="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920B2DC8-0A85-4466-A542-D64844FC471D}"/>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pic>
        <p:nvPicPr>
          <p:cNvPr id="5" name="Image 4">
            <a:extLst>
              <a:ext uri="{FF2B5EF4-FFF2-40B4-BE49-F238E27FC236}">
                <a16:creationId xmlns:a16="http://schemas.microsoft.com/office/drawing/2014/main" id="{322A5CA6-D49F-4B69-B8CD-35A52F7BDDFD}"/>
              </a:ext>
            </a:extLst>
          </p:cNvPr>
          <p:cNvPicPr/>
          <p:nvPr/>
        </p:nvPicPr>
        <p:blipFill>
          <a:blip r:embed="rId3"/>
          <a:stretch>
            <a:fillRect/>
          </a:stretch>
        </p:blipFill>
        <p:spPr>
          <a:xfrm>
            <a:off x="0" y="0"/>
            <a:ext cx="9130498" cy="4876006"/>
          </a:xfrm>
          <a:prstGeom prst="rect">
            <a:avLst/>
          </a:prstGeom>
        </p:spPr>
      </p:pic>
    </p:spTree>
    <p:extLst>
      <p:ext uri="{BB962C8B-B14F-4D97-AF65-F5344CB8AC3E}">
        <p14:creationId xmlns:p14="http://schemas.microsoft.com/office/powerpoint/2010/main" val="1817894645"/>
      </p:ext>
    </p:extLst>
  </p:cSld>
  <p:clrMapOvr>
    <a:masterClrMapping/>
  </p:clrMapOvr>
  <p:transition spd="slow">
    <p:wheel spokes="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4D0C5362-4AE8-45F4-9AC3-3757330E084C}"/>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pic>
        <p:nvPicPr>
          <p:cNvPr id="5" name="Image 4">
            <a:extLst>
              <a:ext uri="{FF2B5EF4-FFF2-40B4-BE49-F238E27FC236}">
                <a16:creationId xmlns:a16="http://schemas.microsoft.com/office/drawing/2014/main" id="{8FD5A8E7-7844-482A-AE23-16C38BE81AC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7968"/>
            <a:ext cx="9252520" cy="2203742"/>
          </a:xfrm>
          <a:prstGeom prst="rect">
            <a:avLst/>
          </a:prstGeom>
          <a:noFill/>
          <a:ln>
            <a:noFill/>
          </a:ln>
        </p:spPr>
      </p:pic>
      <p:pic>
        <p:nvPicPr>
          <p:cNvPr id="6" name="Image 5">
            <a:extLst>
              <a:ext uri="{FF2B5EF4-FFF2-40B4-BE49-F238E27FC236}">
                <a16:creationId xmlns:a16="http://schemas.microsoft.com/office/drawing/2014/main" id="{51A0AE33-27CA-471E-A0E0-3AE2F74CE29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2211710"/>
            <a:ext cx="9252520" cy="2664296"/>
          </a:xfrm>
          <a:prstGeom prst="rect">
            <a:avLst/>
          </a:prstGeom>
          <a:noFill/>
          <a:ln>
            <a:noFill/>
          </a:ln>
        </p:spPr>
      </p:pic>
    </p:spTree>
    <p:extLst>
      <p:ext uri="{BB962C8B-B14F-4D97-AF65-F5344CB8AC3E}">
        <p14:creationId xmlns:p14="http://schemas.microsoft.com/office/powerpoint/2010/main" val="352693012"/>
      </p:ext>
    </p:extLst>
  </p:cSld>
  <p:clrMapOvr>
    <a:masterClrMapping/>
  </p:clrMapOvr>
  <p:transition spd="slow">
    <p:wheel spokes="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419872" y="195486"/>
            <a:ext cx="223224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cs typeface="Arial" pitchFamily="34" charset="0"/>
              </a:rPr>
              <a:t>Plan :</a:t>
            </a:r>
          </a:p>
        </p:txBody>
      </p:sp>
      <p:grpSp>
        <p:nvGrpSpPr>
          <p:cNvPr id="84" name="Group 83"/>
          <p:cNvGrpSpPr/>
          <p:nvPr/>
        </p:nvGrpSpPr>
        <p:grpSpPr>
          <a:xfrm>
            <a:off x="3872332" y="1078632"/>
            <a:ext cx="4428135" cy="705130"/>
            <a:chOff x="3642255" y="1078632"/>
            <a:chExt cx="4428135" cy="705130"/>
          </a:xfrm>
        </p:grpSpPr>
        <p:grpSp>
          <p:nvGrpSpPr>
            <p:cNvPr id="2" name="Group 1"/>
            <p:cNvGrpSpPr/>
            <p:nvPr/>
          </p:nvGrpSpPr>
          <p:grpSpPr>
            <a:xfrm>
              <a:off x="4355976" y="1078632"/>
              <a:ext cx="3714414" cy="705130"/>
              <a:chOff x="4614006" y="1084286"/>
              <a:chExt cx="3714414" cy="705130"/>
            </a:xfrm>
          </p:grpSpPr>
          <p:sp>
            <p:nvSpPr>
              <p:cNvPr id="4" name="Rounded Rectangle 3"/>
              <p:cNvSpPr/>
              <p:nvPr/>
            </p:nvSpPr>
            <p:spPr>
              <a:xfrm>
                <a:off x="4716016" y="1173221"/>
                <a:ext cx="3612404" cy="61619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Rounded Rectangle 4"/>
              <p:cNvSpPr/>
              <p:nvPr/>
            </p:nvSpPr>
            <p:spPr>
              <a:xfrm>
                <a:off x="4614006" y="1084286"/>
                <a:ext cx="3612404" cy="616195"/>
              </a:xfrm>
              <a:prstGeom prst="roundRect">
                <a:avLst/>
              </a:prstGeom>
              <a:solidFill>
                <a:schemeClr val="tx2">
                  <a:lumMod val="20000"/>
                  <a:lumOff val="8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ko-KR" altLang="en-US"/>
              </a:p>
            </p:txBody>
          </p:sp>
        </p:grpSp>
        <p:grpSp>
          <p:nvGrpSpPr>
            <p:cNvPr id="7" name="Group 6"/>
            <p:cNvGrpSpPr/>
            <p:nvPr/>
          </p:nvGrpSpPr>
          <p:grpSpPr>
            <a:xfrm>
              <a:off x="4572000" y="1123951"/>
              <a:ext cx="3024336" cy="523563"/>
              <a:chOff x="2175371" y="1753439"/>
              <a:chExt cx="5040560" cy="523563"/>
            </a:xfrm>
          </p:grpSpPr>
          <p:sp>
            <p:nvSpPr>
              <p:cNvPr id="8" name="TextBox 10"/>
              <p:cNvSpPr txBox="1"/>
              <p:nvPr/>
            </p:nvSpPr>
            <p:spPr bwMode="auto">
              <a:xfrm>
                <a:off x="2175371" y="1753439"/>
                <a:ext cx="5040560"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FR" altLang="ko-KR" sz="1400" b="1" dirty="0">
                    <a:solidFill>
                      <a:srgbClr val="FF0000"/>
                    </a:solidFill>
                    <a:latin typeface="Arial" pitchFamily="34" charset="0"/>
                    <a:cs typeface="Arial" pitchFamily="34" charset="0"/>
                  </a:rPr>
                  <a:t>PARTIE 1 :</a:t>
                </a:r>
                <a:endParaRPr lang="en-US" altLang="ko-KR" sz="1400" b="1" dirty="0">
                  <a:solidFill>
                    <a:srgbClr val="FF0000"/>
                  </a:solidFill>
                  <a:latin typeface="Arial" pitchFamily="34" charset="0"/>
                  <a:cs typeface="Arial" pitchFamily="34" charset="0"/>
                </a:endParaRPr>
              </a:p>
            </p:txBody>
          </p:sp>
          <p:sp>
            <p:nvSpPr>
              <p:cNvPr id="9" name="TextBox 12"/>
              <p:cNvSpPr txBox="1"/>
              <p:nvPr/>
            </p:nvSpPr>
            <p:spPr bwMode="auto">
              <a:xfrm>
                <a:off x="2175371" y="1969225"/>
                <a:ext cx="5040560"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fr-FR" altLang="ko-KR" sz="1400" b="1" dirty="0">
                    <a:solidFill>
                      <a:srgbClr val="00B050"/>
                    </a:solidFill>
                    <a:latin typeface="Arial" pitchFamily="34" charset="0"/>
                    <a:cs typeface="Arial" pitchFamily="34" charset="0"/>
                  </a:rPr>
                  <a:t>P</a:t>
                </a:r>
                <a:r>
                  <a:rPr lang="en-US" altLang="ko-KR" sz="1400" b="1" dirty="0" err="1">
                    <a:solidFill>
                      <a:srgbClr val="00B050"/>
                    </a:solidFill>
                    <a:latin typeface="Arial" pitchFamily="34" charset="0"/>
                    <a:cs typeface="Arial" pitchFamily="34" charset="0"/>
                  </a:rPr>
                  <a:t>résentation</a:t>
                </a:r>
                <a:r>
                  <a:rPr lang="en-US" altLang="ko-KR" sz="1400" b="1" dirty="0">
                    <a:solidFill>
                      <a:srgbClr val="00B050"/>
                    </a:solidFill>
                    <a:latin typeface="Arial" pitchFamily="34" charset="0"/>
                    <a:cs typeface="Arial" pitchFamily="34" charset="0"/>
                  </a:rPr>
                  <a:t> </a:t>
                </a:r>
                <a:r>
                  <a:rPr lang="en-US" altLang="ko-KR" sz="1400" b="1" dirty="0" err="1">
                    <a:solidFill>
                      <a:srgbClr val="00B050"/>
                    </a:solidFill>
                    <a:latin typeface="Arial" pitchFamily="34" charset="0"/>
                    <a:cs typeface="Arial" pitchFamily="34" charset="0"/>
                  </a:rPr>
                  <a:t>d’application</a:t>
                </a:r>
                <a:endParaRPr lang="en-US" altLang="ko-KR" sz="1200" b="1" dirty="0">
                  <a:solidFill>
                    <a:srgbClr val="00B050"/>
                  </a:solidFill>
                  <a:latin typeface="Arial" pitchFamily="34" charset="0"/>
                  <a:cs typeface="Arial" pitchFamily="34" charset="0"/>
                </a:endParaRPr>
              </a:p>
            </p:txBody>
          </p:sp>
        </p:grpSp>
        <p:grpSp>
          <p:nvGrpSpPr>
            <p:cNvPr id="83" name="Group 82"/>
            <p:cNvGrpSpPr/>
            <p:nvPr/>
          </p:nvGrpSpPr>
          <p:grpSpPr>
            <a:xfrm>
              <a:off x="3642255" y="1210623"/>
              <a:ext cx="457090" cy="457090"/>
              <a:chOff x="3642255" y="1210623"/>
              <a:chExt cx="457090" cy="457090"/>
            </a:xfrm>
          </p:grpSpPr>
          <p:sp>
            <p:nvSpPr>
              <p:cNvPr id="6" name="Rounded Rectangle 5"/>
              <p:cNvSpPr/>
              <p:nvPr/>
            </p:nvSpPr>
            <p:spPr>
              <a:xfrm rot="2700000">
                <a:off x="3642255" y="1210623"/>
                <a:ext cx="457090" cy="457090"/>
              </a:xfrm>
              <a:prstGeom prst="roundRect">
                <a:avLst>
                  <a:gd name="adj" fmla="val 10715"/>
                </a:avLst>
              </a:prstGeom>
              <a:solidFill>
                <a:schemeClr val="bg1"/>
              </a:solidFill>
              <a:ln w="635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3719484" y="1239113"/>
                <a:ext cx="302633"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latin typeface="Arial" pitchFamily="34" charset="0"/>
                    <a:cs typeface="Arial" pitchFamily="34" charset="0"/>
                  </a:rPr>
                  <a:t>1</a:t>
                </a:r>
                <a:endParaRPr lang="ko-KR" altLang="en-US" sz="2000" b="1" dirty="0">
                  <a:solidFill>
                    <a:schemeClr val="tx1">
                      <a:lumMod val="65000"/>
                      <a:lumOff val="35000"/>
                    </a:schemeClr>
                  </a:solidFill>
                  <a:latin typeface="Arial" pitchFamily="34" charset="0"/>
                  <a:cs typeface="Arial" pitchFamily="34" charset="0"/>
                </a:endParaRPr>
              </a:p>
            </p:txBody>
          </p:sp>
        </p:grpSp>
      </p:grpSp>
      <p:grpSp>
        <p:nvGrpSpPr>
          <p:cNvPr id="85" name="Group 84"/>
          <p:cNvGrpSpPr/>
          <p:nvPr/>
        </p:nvGrpSpPr>
        <p:grpSpPr>
          <a:xfrm>
            <a:off x="4137097" y="1835697"/>
            <a:ext cx="4428135" cy="705130"/>
            <a:chOff x="3642255" y="1078632"/>
            <a:chExt cx="4428135" cy="705130"/>
          </a:xfrm>
        </p:grpSpPr>
        <p:grpSp>
          <p:nvGrpSpPr>
            <p:cNvPr id="86" name="Group 85"/>
            <p:cNvGrpSpPr/>
            <p:nvPr/>
          </p:nvGrpSpPr>
          <p:grpSpPr>
            <a:xfrm>
              <a:off x="4355976" y="1078632"/>
              <a:ext cx="3714414" cy="705130"/>
              <a:chOff x="4614006" y="1084286"/>
              <a:chExt cx="3714414" cy="705130"/>
            </a:xfrm>
          </p:grpSpPr>
          <p:sp>
            <p:nvSpPr>
              <p:cNvPr id="93" name="Rounded Rectangle 92"/>
              <p:cNvSpPr/>
              <p:nvPr/>
            </p:nvSpPr>
            <p:spPr>
              <a:xfrm>
                <a:off x="4716016" y="1173221"/>
                <a:ext cx="3612404" cy="61619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94" name="Rounded Rectangle 93"/>
              <p:cNvSpPr/>
              <p:nvPr/>
            </p:nvSpPr>
            <p:spPr>
              <a:xfrm>
                <a:off x="4614006" y="1084286"/>
                <a:ext cx="3612404" cy="616195"/>
              </a:xfrm>
              <a:prstGeom prst="roundRect">
                <a:avLst/>
              </a:prstGeom>
              <a:solidFill>
                <a:schemeClr val="accent2">
                  <a:lumMod val="60000"/>
                  <a:lumOff val="4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ko-KR" altLang="en-US"/>
              </a:p>
            </p:txBody>
          </p:sp>
        </p:grpSp>
        <p:grpSp>
          <p:nvGrpSpPr>
            <p:cNvPr id="87" name="Group 86"/>
            <p:cNvGrpSpPr/>
            <p:nvPr/>
          </p:nvGrpSpPr>
          <p:grpSpPr>
            <a:xfrm>
              <a:off x="4572000" y="1123951"/>
              <a:ext cx="3024336" cy="523563"/>
              <a:chOff x="2175371" y="1753439"/>
              <a:chExt cx="5040560" cy="523563"/>
            </a:xfrm>
          </p:grpSpPr>
          <p:sp>
            <p:nvSpPr>
              <p:cNvPr id="91" name="TextBox 10"/>
              <p:cNvSpPr txBox="1"/>
              <p:nvPr/>
            </p:nvSpPr>
            <p:spPr bwMode="auto">
              <a:xfrm>
                <a:off x="2175371" y="1753439"/>
                <a:ext cx="5040560"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FR" altLang="ko-KR" sz="1400" b="1" dirty="0">
                    <a:solidFill>
                      <a:srgbClr val="FF0000"/>
                    </a:solidFill>
                    <a:latin typeface="Arial" pitchFamily="34" charset="0"/>
                    <a:cs typeface="Arial" pitchFamily="34" charset="0"/>
                  </a:rPr>
                  <a:t>PARTIE 2 :</a:t>
                </a:r>
                <a:endParaRPr lang="en-US" altLang="ko-KR" sz="1400" b="1" dirty="0">
                  <a:solidFill>
                    <a:srgbClr val="FF0000"/>
                  </a:solidFill>
                  <a:latin typeface="Arial" pitchFamily="34" charset="0"/>
                  <a:cs typeface="Arial" pitchFamily="34" charset="0"/>
                </a:endParaRPr>
              </a:p>
            </p:txBody>
          </p:sp>
          <p:sp>
            <p:nvSpPr>
              <p:cNvPr id="92" name="TextBox 12"/>
              <p:cNvSpPr txBox="1"/>
              <p:nvPr/>
            </p:nvSpPr>
            <p:spPr bwMode="auto">
              <a:xfrm>
                <a:off x="2175371" y="1969225"/>
                <a:ext cx="5040560"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fr-FR" altLang="ko-KR" sz="1400" b="1" dirty="0">
                    <a:solidFill>
                      <a:srgbClr val="00B050"/>
                    </a:solidFill>
                    <a:latin typeface="Arial" pitchFamily="34" charset="0"/>
                    <a:cs typeface="Arial" pitchFamily="34" charset="0"/>
                  </a:rPr>
                  <a:t>Conception d’application</a:t>
                </a:r>
                <a:endParaRPr lang="en-US" altLang="ko-KR" sz="1200" b="1" dirty="0">
                  <a:solidFill>
                    <a:srgbClr val="00B050"/>
                  </a:solidFill>
                  <a:latin typeface="Arial" pitchFamily="34" charset="0"/>
                  <a:cs typeface="Arial" pitchFamily="34" charset="0"/>
                </a:endParaRPr>
              </a:p>
            </p:txBody>
          </p:sp>
        </p:grpSp>
        <p:grpSp>
          <p:nvGrpSpPr>
            <p:cNvPr id="88" name="Group 87"/>
            <p:cNvGrpSpPr/>
            <p:nvPr/>
          </p:nvGrpSpPr>
          <p:grpSpPr>
            <a:xfrm>
              <a:off x="3642255" y="1210623"/>
              <a:ext cx="457090" cy="457090"/>
              <a:chOff x="3642255" y="1210623"/>
              <a:chExt cx="457090" cy="457090"/>
            </a:xfrm>
          </p:grpSpPr>
          <p:sp>
            <p:nvSpPr>
              <p:cNvPr id="89" name="Rounded Rectangle 88"/>
              <p:cNvSpPr/>
              <p:nvPr/>
            </p:nvSpPr>
            <p:spPr>
              <a:xfrm rot="2700000">
                <a:off x="3642255" y="1210623"/>
                <a:ext cx="457090" cy="457090"/>
              </a:xfrm>
              <a:prstGeom prst="roundRect">
                <a:avLst>
                  <a:gd name="adj" fmla="val 10715"/>
                </a:avLst>
              </a:prstGeom>
              <a:solidFill>
                <a:schemeClr val="bg1"/>
              </a:solidFill>
              <a:ln w="635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TextBox 89"/>
              <p:cNvSpPr txBox="1"/>
              <p:nvPr/>
            </p:nvSpPr>
            <p:spPr>
              <a:xfrm>
                <a:off x="3719484" y="1239113"/>
                <a:ext cx="302633"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latin typeface="Arial" pitchFamily="34" charset="0"/>
                    <a:cs typeface="Arial" pitchFamily="34" charset="0"/>
                  </a:rPr>
                  <a:t>2</a:t>
                </a:r>
                <a:endParaRPr lang="ko-KR" altLang="en-US" sz="2000" b="1" dirty="0">
                  <a:solidFill>
                    <a:schemeClr val="tx1">
                      <a:lumMod val="65000"/>
                      <a:lumOff val="35000"/>
                    </a:schemeClr>
                  </a:solidFill>
                  <a:latin typeface="Arial" pitchFamily="34" charset="0"/>
                  <a:cs typeface="Arial" pitchFamily="34" charset="0"/>
                </a:endParaRPr>
              </a:p>
            </p:txBody>
          </p:sp>
        </p:grpSp>
      </p:grpSp>
      <p:grpSp>
        <p:nvGrpSpPr>
          <p:cNvPr id="95" name="Group 94"/>
          <p:cNvGrpSpPr/>
          <p:nvPr/>
        </p:nvGrpSpPr>
        <p:grpSpPr>
          <a:xfrm>
            <a:off x="4401862" y="2592762"/>
            <a:ext cx="4428135" cy="705130"/>
            <a:chOff x="3642255" y="1078632"/>
            <a:chExt cx="4428135" cy="705130"/>
          </a:xfrm>
        </p:grpSpPr>
        <p:grpSp>
          <p:nvGrpSpPr>
            <p:cNvPr id="96" name="Group 95"/>
            <p:cNvGrpSpPr/>
            <p:nvPr/>
          </p:nvGrpSpPr>
          <p:grpSpPr>
            <a:xfrm>
              <a:off x="4355976" y="1078632"/>
              <a:ext cx="3714414" cy="705130"/>
              <a:chOff x="4614006" y="1084286"/>
              <a:chExt cx="3714414" cy="705130"/>
            </a:xfrm>
          </p:grpSpPr>
          <p:sp>
            <p:nvSpPr>
              <p:cNvPr id="103" name="Rounded Rectangle 102"/>
              <p:cNvSpPr/>
              <p:nvPr/>
            </p:nvSpPr>
            <p:spPr>
              <a:xfrm>
                <a:off x="4716016" y="1173221"/>
                <a:ext cx="3612404" cy="61619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04" name="Rounded Rectangle 103"/>
              <p:cNvSpPr/>
              <p:nvPr/>
            </p:nvSpPr>
            <p:spPr>
              <a:xfrm>
                <a:off x="4614006" y="1084286"/>
                <a:ext cx="3612404" cy="616195"/>
              </a:xfrm>
              <a:prstGeom prst="roundRect">
                <a:avLst/>
              </a:prstGeom>
              <a:solidFill>
                <a:srgbClr val="92D050"/>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ko-KR" altLang="en-US"/>
              </a:p>
            </p:txBody>
          </p:sp>
        </p:grpSp>
        <p:grpSp>
          <p:nvGrpSpPr>
            <p:cNvPr id="97" name="Group 96"/>
            <p:cNvGrpSpPr/>
            <p:nvPr/>
          </p:nvGrpSpPr>
          <p:grpSpPr>
            <a:xfrm>
              <a:off x="4572000" y="1123951"/>
              <a:ext cx="3024336" cy="523563"/>
              <a:chOff x="2175371" y="1753439"/>
              <a:chExt cx="5040560" cy="523563"/>
            </a:xfrm>
          </p:grpSpPr>
          <p:sp>
            <p:nvSpPr>
              <p:cNvPr id="101" name="TextBox 10"/>
              <p:cNvSpPr txBox="1"/>
              <p:nvPr/>
            </p:nvSpPr>
            <p:spPr bwMode="auto">
              <a:xfrm>
                <a:off x="2175371" y="1753439"/>
                <a:ext cx="5040560"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FR" altLang="ko-KR" sz="1400" b="1" dirty="0">
                    <a:solidFill>
                      <a:srgbClr val="FF0000"/>
                    </a:solidFill>
                    <a:latin typeface="Arial" pitchFamily="34" charset="0"/>
                    <a:cs typeface="Arial" pitchFamily="34" charset="0"/>
                  </a:rPr>
                  <a:t>PARTIE 3 :</a:t>
                </a:r>
                <a:endParaRPr lang="en-US" altLang="ko-KR" sz="1400" b="1" dirty="0">
                  <a:solidFill>
                    <a:srgbClr val="FF0000"/>
                  </a:solidFill>
                  <a:latin typeface="Arial" pitchFamily="34" charset="0"/>
                  <a:cs typeface="Arial" pitchFamily="34" charset="0"/>
                </a:endParaRPr>
              </a:p>
            </p:txBody>
          </p:sp>
          <p:sp>
            <p:nvSpPr>
              <p:cNvPr id="102" name="TextBox 12"/>
              <p:cNvSpPr txBox="1"/>
              <p:nvPr/>
            </p:nvSpPr>
            <p:spPr bwMode="auto">
              <a:xfrm>
                <a:off x="2175371" y="1969225"/>
                <a:ext cx="5040560"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err="1">
                    <a:solidFill>
                      <a:srgbClr val="00B050"/>
                    </a:solidFill>
                    <a:latin typeface="Arial" pitchFamily="34" charset="0"/>
                    <a:cs typeface="Arial" pitchFamily="34" charset="0"/>
                  </a:rPr>
                  <a:t>Programmation</a:t>
                </a:r>
                <a:r>
                  <a:rPr lang="en-US" altLang="ko-KR" sz="1400" b="1" dirty="0">
                    <a:solidFill>
                      <a:srgbClr val="00B050"/>
                    </a:solidFill>
                    <a:latin typeface="Arial" pitchFamily="34" charset="0"/>
                    <a:cs typeface="Arial" pitchFamily="34" charset="0"/>
                  </a:rPr>
                  <a:t> </a:t>
                </a:r>
                <a:r>
                  <a:rPr lang="en-US" altLang="ko-KR" sz="1400" b="1" dirty="0" err="1">
                    <a:solidFill>
                      <a:srgbClr val="00B050"/>
                    </a:solidFill>
                    <a:latin typeface="Arial" pitchFamily="34" charset="0"/>
                    <a:cs typeface="Arial" pitchFamily="34" charset="0"/>
                  </a:rPr>
                  <a:t>d’application</a:t>
                </a:r>
                <a:endParaRPr lang="en-US" altLang="ko-KR" sz="1200" b="1" dirty="0">
                  <a:solidFill>
                    <a:srgbClr val="00B050"/>
                  </a:solidFill>
                  <a:latin typeface="Arial" pitchFamily="34" charset="0"/>
                  <a:cs typeface="Arial" pitchFamily="34" charset="0"/>
                </a:endParaRPr>
              </a:p>
            </p:txBody>
          </p:sp>
        </p:grpSp>
        <p:grpSp>
          <p:nvGrpSpPr>
            <p:cNvPr id="98" name="Group 97"/>
            <p:cNvGrpSpPr/>
            <p:nvPr/>
          </p:nvGrpSpPr>
          <p:grpSpPr>
            <a:xfrm>
              <a:off x="3642255" y="1210623"/>
              <a:ext cx="457090" cy="457090"/>
              <a:chOff x="3642255" y="1210623"/>
              <a:chExt cx="457090" cy="457090"/>
            </a:xfrm>
          </p:grpSpPr>
          <p:sp>
            <p:nvSpPr>
              <p:cNvPr id="99" name="Rounded Rectangle 98"/>
              <p:cNvSpPr/>
              <p:nvPr/>
            </p:nvSpPr>
            <p:spPr>
              <a:xfrm rot="2700000">
                <a:off x="3642255" y="1210623"/>
                <a:ext cx="457090" cy="457090"/>
              </a:xfrm>
              <a:prstGeom prst="roundRect">
                <a:avLst>
                  <a:gd name="adj" fmla="val 10715"/>
                </a:avLst>
              </a:prstGeom>
              <a:solidFill>
                <a:schemeClr val="bg1"/>
              </a:solidFill>
              <a:ln w="635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TextBox 99"/>
              <p:cNvSpPr txBox="1"/>
              <p:nvPr/>
            </p:nvSpPr>
            <p:spPr>
              <a:xfrm>
                <a:off x="3719484" y="1239113"/>
                <a:ext cx="302633"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latin typeface="Arial" pitchFamily="34" charset="0"/>
                    <a:cs typeface="Arial" pitchFamily="34" charset="0"/>
                  </a:rPr>
                  <a:t>3</a:t>
                </a:r>
                <a:endParaRPr lang="ko-KR" altLang="en-US" sz="2000" b="1" dirty="0">
                  <a:solidFill>
                    <a:schemeClr val="tx1">
                      <a:lumMod val="65000"/>
                      <a:lumOff val="35000"/>
                    </a:schemeClr>
                  </a:solidFill>
                  <a:latin typeface="Arial" pitchFamily="34" charset="0"/>
                  <a:cs typeface="Arial" pitchFamily="34" charset="0"/>
                </a:endParaRPr>
              </a:p>
            </p:txBody>
          </p:sp>
        </p:grpSp>
      </p:grpSp>
      <p:grpSp>
        <p:nvGrpSpPr>
          <p:cNvPr id="105" name="Group 104"/>
          <p:cNvGrpSpPr/>
          <p:nvPr/>
        </p:nvGrpSpPr>
        <p:grpSpPr>
          <a:xfrm>
            <a:off x="4137097" y="3349827"/>
            <a:ext cx="4428135" cy="705130"/>
            <a:chOff x="3642255" y="1078632"/>
            <a:chExt cx="4428135" cy="705130"/>
          </a:xfrm>
        </p:grpSpPr>
        <p:grpSp>
          <p:nvGrpSpPr>
            <p:cNvPr id="106" name="Group 105"/>
            <p:cNvGrpSpPr/>
            <p:nvPr/>
          </p:nvGrpSpPr>
          <p:grpSpPr>
            <a:xfrm>
              <a:off x="4355976" y="1078632"/>
              <a:ext cx="3714414" cy="705130"/>
              <a:chOff x="4614006" y="1084286"/>
              <a:chExt cx="3714414" cy="705130"/>
            </a:xfrm>
          </p:grpSpPr>
          <p:sp>
            <p:nvSpPr>
              <p:cNvPr id="113" name="Rounded Rectangle 112"/>
              <p:cNvSpPr/>
              <p:nvPr/>
            </p:nvSpPr>
            <p:spPr>
              <a:xfrm>
                <a:off x="4716016" y="1173221"/>
                <a:ext cx="3612404" cy="6161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4" name="Rounded Rectangle 113"/>
              <p:cNvSpPr/>
              <p:nvPr/>
            </p:nvSpPr>
            <p:spPr>
              <a:xfrm>
                <a:off x="4614006" y="1084286"/>
                <a:ext cx="3612404" cy="616195"/>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ko-KR" altLang="en-US"/>
              </a:p>
            </p:txBody>
          </p:sp>
        </p:grpSp>
        <p:grpSp>
          <p:nvGrpSpPr>
            <p:cNvPr id="107" name="Group 106"/>
            <p:cNvGrpSpPr/>
            <p:nvPr/>
          </p:nvGrpSpPr>
          <p:grpSpPr>
            <a:xfrm>
              <a:off x="4572000" y="1123951"/>
              <a:ext cx="3024336" cy="523563"/>
              <a:chOff x="2175371" y="1753439"/>
              <a:chExt cx="5040560" cy="523563"/>
            </a:xfrm>
          </p:grpSpPr>
          <p:sp>
            <p:nvSpPr>
              <p:cNvPr id="111" name="TextBox 10"/>
              <p:cNvSpPr txBox="1"/>
              <p:nvPr/>
            </p:nvSpPr>
            <p:spPr bwMode="auto">
              <a:xfrm>
                <a:off x="2175371" y="1753439"/>
                <a:ext cx="5040560"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FR" altLang="ko-KR" sz="1400" b="1" dirty="0">
                    <a:solidFill>
                      <a:srgbClr val="FF0000"/>
                    </a:solidFill>
                    <a:latin typeface="Arial" pitchFamily="34" charset="0"/>
                    <a:cs typeface="Arial" pitchFamily="34" charset="0"/>
                  </a:rPr>
                  <a:t>PARTIE 4 :</a:t>
                </a:r>
                <a:endParaRPr lang="en-US" altLang="ko-KR" sz="1400" b="1" dirty="0">
                  <a:solidFill>
                    <a:srgbClr val="FF0000"/>
                  </a:solidFill>
                  <a:latin typeface="Arial" pitchFamily="34" charset="0"/>
                  <a:cs typeface="Arial" pitchFamily="34" charset="0"/>
                </a:endParaRPr>
              </a:p>
            </p:txBody>
          </p:sp>
          <p:sp>
            <p:nvSpPr>
              <p:cNvPr id="112" name="TextBox 12"/>
              <p:cNvSpPr txBox="1"/>
              <p:nvPr/>
            </p:nvSpPr>
            <p:spPr bwMode="auto">
              <a:xfrm>
                <a:off x="2175371" y="1969225"/>
                <a:ext cx="5040560"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a:solidFill>
                      <a:srgbClr val="00B050"/>
                    </a:solidFill>
                    <a:latin typeface="Arial" pitchFamily="34" charset="0"/>
                    <a:cs typeface="Arial" pitchFamily="34" charset="0"/>
                  </a:rPr>
                  <a:t>La </a:t>
                </a:r>
                <a:r>
                  <a:rPr lang="en-US" altLang="ko-KR" sz="1400" b="1" dirty="0" err="1">
                    <a:solidFill>
                      <a:srgbClr val="00B050"/>
                    </a:solidFill>
                    <a:latin typeface="Arial" pitchFamily="34" charset="0"/>
                    <a:cs typeface="Arial" pitchFamily="34" charset="0"/>
                  </a:rPr>
                  <a:t>réalisation</a:t>
                </a:r>
                <a:endParaRPr lang="en-US" altLang="ko-KR" sz="1400" b="1" dirty="0">
                  <a:solidFill>
                    <a:srgbClr val="00B050"/>
                  </a:solidFill>
                  <a:latin typeface="Arial" pitchFamily="34" charset="0"/>
                  <a:cs typeface="Arial" pitchFamily="34" charset="0"/>
                </a:endParaRPr>
              </a:p>
            </p:txBody>
          </p:sp>
        </p:grpSp>
        <p:grpSp>
          <p:nvGrpSpPr>
            <p:cNvPr id="108" name="Group 107"/>
            <p:cNvGrpSpPr/>
            <p:nvPr/>
          </p:nvGrpSpPr>
          <p:grpSpPr>
            <a:xfrm>
              <a:off x="3642255" y="1210623"/>
              <a:ext cx="457090" cy="457090"/>
              <a:chOff x="3642255" y="1210623"/>
              <a:chExt cx="457090" cy="457090"/>
            </a:xfrm>
          </p:grpSpPr>
          <p:sp>
            <p:nvSpPr>
              <p:cNvPr id="109" name="Rounded Rectangle 108"/>
              <p:cNvSpPr/>
              <p:nvPr/>
            </p:nvSpPr>
            <p:spPr>
              <a:xfrm rot="2700000">
                <a:off x="3642255" y="1210623"/>
                <a:ext cx="457090" cy="457090"/>
              </a:xfrm>
              <a:prstGeom prst="roundRect">
                <a:avLst>
                  <a:gd name="adj" fmla="val 10715"/>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TextBox 109"/>
              <p:cNvSpPr txBox="1"/>
              <p:nvPr/>
            </p:nvSpPr>
            <p:spPr>
              <a:xfrm>
                <a:off x="3719484" y="1239113"/>
                <a:ext cx="302633"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latin typeface="Arial" pitchFamily="34" charset="0"/>
                    <a:cs typeface="Arial" pitchFamily="34" charset="0"/>
                  </a:rPr>
                  <a:t>4</a:t>
                </a:r>
                <a:endParaRPr lang="ko-KR" altLang="en-US" sz="2000" b="1" dirty="0">
                  <a:solidFill>
                    <a:schemeClr val="tx1">
                      <a:lumMod val="65000"/>
                      <a:lumOff val="35000"/>
                    </a:schemeClr>
                  </a:solidFill>
                  <a:latin typeface="Arial" pitchFamily="34" charset="0"/>
                  <a:cs typeface="Arial" pitchFamily="34" charset="0"/>
                </a:endParaRPr>
              </a:p>
            </p:txBody>
          </p:sp>
        </p:grpSp>
      </p:grpSp>
      <p:grpSp>
        <p:nvGrpSpPr>
          <p:cNvPr id="115" name="Group 114"/>
          <p:cNvGrpSpPr/>
          <p:nvPr/>
        </p:nvGrpSpPr>
        <p:grpSpPr>
          <a:xfrm>
            <a:off x="3872332" y="4106892"/>
            <a:ext cx="4428135" cy="705130"/>
            <a:chOff x="3642255" y="1078632"/>
            <a:chExt cx="4428135" cy="705130"/>
          </a:xfrm>
        </p:grpSpPr>
        <p:grpSp>
          <p:nvGrpSpPr>
            <p:cNvPr id="116" name="Group 115"/>
            <p:cNvGrpSpPr/>
            <p:nvPr/>
          </p:nvGrpSpPr>
          <p:grpSpPr>
            <a:xfrm>
              <a:off x="4355976" y="1078632"/>
              <a:ext cx="3714414" cy="705130"/>
              <a:chOff x="4614006" y="1084286"/>
              <a:chExt cx="3714414" cy="705130"/>
            </a:xfrm>
          </p:grpSpPr>
          <p:sp>
            <p:nvSpPr>
              <p:cNvPr id="123" name="Rounded Rectangle 122"/>
              <p:cNvSpPr/>
              <p:nvPr/>
            </p:nvSpPr>
            <p:spPr>
              <a:xfrm>
                <a:off x="4716016" y="1173221"/>
                <a:ext cx="3612404" cy="61619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24" name="Rounded Rectangle 123"/>
              <p:cNvSpPr/>
              <p:nvPr/>
            </p:nvSpPr>
            <p:spPr>
              <a:xfrm>
                <a:off x="4614006" y="1084286"/>
                <a:ext cx="3612404" cy="616195"/>
              </a:xfrm>
              <a:prstGeom prst="roundRect">
                <a:avLst/>
              </a:prstGeom>
              <a:solidFill>
                <a:srgbClr val="FFC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ko-KR" altLang="en-US" dirty="0"/>
              </a:p>
            </p:txBody>
          </p:sp>
        </p:grpSp>
        <p:sp>
          <p:nvSpPr>
            <p:cNvPr id="121" name="TextBox 10"/>
            <p:cNvSpPr txBox="1"/>
            <p:nvPr/>
          </p:nvSpPr>
          <p:spPr bwMode="auto">
            <a:xfrm>
              <a:off x="4572000" y="1271682"/>
              <a:ext cx="3024336"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FR" altLang="ko-KR" sz="1400" b="1" dirty="0">
                  <a:solidFill>
                    <a:srgbClr val="FF0000"/>
                  </a:solidFill>
                  <a:latin typeface="Arial" pitchFamily="34" charset="0"/>
                  <a:cs typeface="Arial" pitchFamily="34" charset="0"/>
                </a:rPr>
                <a:t>CONCLUSION</a:t>
              </a:r>
              <a:endParaRPr lang="en-US" altLang="ko-KR" sz="1400" b="1" dirty="0">
                <a:solidFill>
                  <a:srgbClr val="FF0000"/>
                </a:solidFill>
                <a:latin typeface="Arial" pitchFamily="34" charset="0"/>
                <a:cs typeface="Arial" pitchFamily="34" charset="0"/>
              </a:endParaRPr>
            </a:p>
          </p:txBody>
        </p:sp>
        <p:grpSp>
          <p:nvGrpSpPr>
            <p:cNvPr id="118" name="Group 117"/>
            <p:cNvGrpSpPr/>
            <p:nvPr/>
          </p:nvGrpSpPr>
          <p:grpSpPr>
            <a:xfrm>
              <a:off x="3642255" y="1210623"/>
              <a:ext cx="457090" cy="457090"/>
              <a:chOff x="3642255" y="1210623"/>
              <a:chExt cx="457090" cy="457090"/>
            </a:xfrm>
          </p:grpSpPr>
          <p:sp>
            <p:nvSpPr>
              <p:cNvPr id="119" name="Rounded Rectangle 118"/>
              <p:cNvSpPr/>
              <p:nvPr/>
            </p:nvSpPr>
            <p:spPr>
              <a:xfrm rot="2700000">
                <a:off x="3642255" y="1210623"/>
                <a:ext cx="457090" cy="457090"/>
              </a:xfrm>
              <a:prstGeom prst="roundRect">
                <a:avLst>
                  <a:gd name="adj" fmla="val 10715"/>
                </a:avLst>
              </a:prstGeom>
              <a:solidFill>
                <a:schemeClr val="bg1"/>
              </a:solid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TextBox 119"/>
              <p:cNvSpPr txBox="1"/>
              <p:nvPr/>
            </p:nvSpPr>
            <p:spPr>
              <a:xfrm>
                <a:off x="3719484" y="1239113"/>
                <a:ext cx="302633"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latin typeface="Arial" pitchFamily="34" charset="0"/>
                    <a:cs typeface="Arial" pitchFamily="34" charset="0"/>
                  </a:rPr>
                  <a:t>5</a:t>
                </a:r>
                <a:endParaRPr lang="ko-KR" altLang="en-US" sz="2000" b="1" dirty="0">
                  <a:solidFill>
                    <a:schemeClr val="tx1">
                      <a:lumMod val="65000"/>
                      <a:lumOff val="35000"/>
                    </a:schemeClr>
                  </a:solidFill>
                  <a:latin typeface="Arial" pitchFamily="34" charset="0"/>
                  <a:cs typeface="Arial" pitchFamily="34" charset="0"/>
                </a:endParaRPr>
              </a:p>
            </p:txBody>
          </p:sp>
        </p:grpSp>
      </p:grpSp>
      <p:sp>
        <p:nvSpPr>
          <p:cNvPr id="54" name="ZoneTexte 53">
            <a:extLst>
              <a:ext uri="{FF2B5EF4-FFF2-40B4-BE49-F238E27FC236}">
                <a16:creationId xmlns:a16="http://schemas.microsoft.com/office/drawing/2014/main" id="{AFB76D9A-E3CF-4F19-804B-188A48A2A102}"/>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extLst>
      <p:ext uri="{BB962C8B-B14F-4D97-AF65-F5344CB8AC3E}">
        <p14:creationId xmlns:p14="http://schemas.microsoft.com/office/powerpoint/2010/main" val="10950559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0-#ppt_w/2"/>
                                          </p:val>
                                        </p:tav>
                                        <p:tav tm="100000">
                                          <p:val>
                                            <p:strVal val="#ppt_x"/>
                                          </p:val>
                                        </p:tav>
                                      </p:tavLst>
                                    </p:anim>
                                    <p:anim calcmode="lin" valueType="num">
                                      <p:cBhvr additive="base">
                                        <p:cTn id="8" dur="500" fill="hold"/>
                                        <p:tgtEl>
                                          <p:spTgt spid="8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5"/>
                                        </p:tgtEl>
                                        <p:attrNameLst>
                                          <p:attrName>style.visibility</p:attrName>
                                        </p:attrNameLst>
                                      </p:cBhvr>
                                      <p:to>
                                        <p:strVal val="visible"/>
                                      </p:to>
                                    </p:set>
                                    <p:anim calcmode="lin" valueType="num">
                                      <p:cBhvr additive="base">
                                        <p:cTn id="13" dur="500" fill="hold"/>
                                        <p:tgtEl>
                                          <p:spTgt spid="85"/>
                                        </p:tgtEl>
                                        <p:attrNameLst>
                                          <p:attrName>ppt_x</p:attrName>
                                        </p:attrNameLst>
                                      </p:cBhvr>
                                      <p:tavLst>
                                        <p:tav tm="0">
                                          <p:val>
                                            <p:strVal val="0-#ppt_w/2"/>
                                          </p:val>
                                        </p:tav>
                                        <p:tav tm="100000">
                                          <p:val>
                                            <p:strVal val="#ppt_x"/>
                                          </p:val>
                                        </p:tav>
                                      </p:tavLst>
                                    </p:anim>
                                    <p:anim calcmode="lin" valueType="num">
                                      <p:cBhvr additive="base">
                                        <p:cTn id="14" dur="50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5"/>
                                        </p:tgtEl>
                                        <p:attrNameLst>
                                          <p:attrName>style.visibility</p:attrName>
                                        </p:attrNameLst>
                                      </p:cBhvr>
                                      <p:to>
                                        <p:strVal val="visible"/>
                                      </p:to>
                                    </p:set>
                                    <p:anim calcmode="lin" valueType="num">
                                      <p:cBhvr additive="base">
                                        <p:cTn id="19" dur="500" fill="hold"/>
                                        <p:tgtEl>
                                          <p:spTgt spid="95"/>
                                        </p:tgtEl>
                                        <p:attrNameLst>
                                          <p:attrName>ppt_x</p:attrName>
                                        </p:attrNameLst>
                                      </p:cBhvr>
                                      <p:tavLst>
                                        <p:tav tm="0">
                                          <p:val>
                                            <p:strVal val="0-#ppt_w/2"/>
                                          </p:val>
                                        </p:tav>
                                        <p:tav tm="100000">
                                          <p:val>
                                            <p:strVal val="#ppt_x"/>
                                          </p:val>
                                        </p:tav>
                                      </p:tavLst>
                                    </p:anim>
                                    <p:anim calcmode="lin" valueType="num">
                                      <p:cBhvr additive="base">
                                        <p:cTn id="20"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5"/>
                                        </p:tgtEl>
                                        <p:attrNameLst>
                                          <p:attrName>style.visibility</p:attrName>
                                        </p:attrNameLst>
                                      </p:cBhvr>
                                      <p:to>
                                        <p:strVal val="visible"/>
                                      </p:to>
                                    </p:set>
                                    <p:anim calcmode="lin" valueType="num">
                                      <p:cBhvr additive="base">
                                        <p:cTn id="25" dur="500" fill="hold"/>
                                        <p:tgtEl>
                                          <p:spTgt spid="105"/>
                                        </p:tgtEl>
                                        <p:attrNameLst>
                                          <p:attrName>ppt_x</p:attrName>
                                        </p:attrNameLst>
                                      </p:cBhvr>
                                      <p:tavLst>
                                        <p:tav tm="0">
                                          <p:val>
                                            <p:strVal val="0-#ppt_w/2"/>
                                          </p:val>
                                        </p:tav>
                                        <p:tav tm="100000">
                                          <p:val>
                                            <p:strVal val="#ppt_x"/>
                                          </p:val>
                                        </p:tav>
                                      </p:tavLst>
                                    </p:anim>
                                    <p:anim calcmode="lin" valueType="num">
                                      <p:cBhvr additive="base">
                                        <p:cTn id="26" dur="500" fill="hold"/>
                                        <p:tgtEl>
                                          <p:spTgt spid="10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15"/>
                                        </p:tgtEl>
                                        <p:attrNameLst>
                                          <p:attrName>style.visibility</p:attrName>
                                        </p:attrNameLst>
                                      </p:cBhvr>
                                      <p:to>
                                        <p:strVal val="visible"/>
                                      </p:to>
                                    </p:set>
                                    <p:anim calcmode="lin" valueType="num">
                                      <p:cBhvr additive="base">
                                        <p:cTn id="31" dur="500" fill="hold"/>
                                        <p:tgtEl>
                                          <p:spTgt spid="115"/>
                                        </p:tgtEl>
                                        <p:attrNameLst>
                                          <p:attrName>ppt_x</p:attrName>
                                        </p:attrNameLst>
                                      </p:cBhvr>
                                      <p:tavLst>
                                        <p:tav tm="0">
                                          <p:val>
                                            <p:strVal val="0-#ppt_w/2"/>
                                          </p:val>
                                        </p:tav>
                                        <p:tav tm="100000">
                                          <p:val>
                                            <p:strVal val="#ppt_x"/>
                                          </p:val>
                                        </p:tav>
                                      </p:tavLst>
                                    </p:anim>
                                    <p:anim calcmode="lin" valueType="num">
                                      <p:cBhvr additive="base">
                                        <p:cTn id="32" dur="500" fill="hold"/>
                                        <p:tgtEl>
                                          <p:spTgt spid="1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ABA41D9-47BD-4395-9BBC-4556CBC266C3}"/>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pic>
        <p:nvPicPr>
          <p:cNvPr id="5" name="Image 4">
            <a:extLst>
              <a:ext uri="{FF2B5EF4-FFF2-40B4-BE49-F238E27FC236}">
                <a16:creationId xmlns:a16="http://schemas.microsoft.com/office/drawing/2014/main" id="{153FAFA6-1DC3-4769-9444-366DEBAE57FC}"/>
              </a:ext>
            </a:extLst>
          </p:cNvPr>
          <p:cNvPicPr/>
          <p:nvPr/>
        </p:nvPicPr>
        <p:blipFill>
          <a:blip r:embed="rId3"/>
          <a:stretch>
            <a:fillRect/>
          </a:stretch>
        </p:blipFill>
        <p:spPr>
          <a:xfrm>
            <a:off x="3944" y="0"/>
            <a:ext cx="9140056" cy="4083918"/>
          </a:xfrm>
          <a:prstGeom prst="rect">
            <a:avLst/>
          </a:prstGeom>
        </p:spPr>
      </p:pic>
      <p:pic>
        <p:nvPicPr>
          <p:cNvPr id="6" name="Image 5">
            <a:extLst>
              <a:ext uri="{FF2B5EF4-FFF2-40B4-BE49-F238E27FC236}">
                <a16:creationId xmlns:a16="http://schemas.microsoft.com/office/drawing/2014/main" id="{B4D7FCC0-D849-45A2-AC9D-B322229BFFF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502" y="4011910"/>
            <a:ext cx="9130498" cy="864097"/>
          </a:xfrm>
          <a:prstGeom prst="rect">
            <a:avLst/>
          </a:prstGeom>
          <a:noFill/>
          <a:ln>
            <a:noFill/>
          </a:ln>
        </p:spPr>
      </p:pic>
    </p:spTree>
    <p:extLst>
      <p:ext uri="{BB962C8B-B14F-4D97-AF65-F5344CB8AC3E}">
        <p14:creationId xmlns:p14="http://schemas.microsoft.com/office/powerpoint/2010/main" val="12774247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4C25EF1-C904-435D-87AE-03A3FC936E82}"/>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pic>
        <p:nvPicPr>
          <p:cNvPr id="5" name="Image 4">
            <a:extLst>
              <a:ext uri="{FF2B5EF4-FFF2-40B4-BE49-F238E27FC236}">
                <a16:creationId xmlns:a16="http://schemas.microsoft.com/office/drawing/2014/main" id="{3E39FBE3-F049-4A9F-9AC0-DFC8D4C0CA2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21956"/>
            <a:ext cx="9144000" cy="4897961"/>
          </a:xfrm>
          <a:prstGeom prst="rect">
            <a:avLst/>
          </a:prstGeom>
          <a:noFill/>
          <a:ln>
            <a:noFill/>
          </a:ln>
        </p:spPr>
      </p:pic>
    </p:spTree>
    <p:extLst>
      <p:ext uri="{BB962C8B-B14F-4D97-AF65-F5344CB8AC3E}">
        <p14:creationId xmlns:p14="http://schemas.microsoft.com/office/powerpoint/2010/main" val="288306416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D62B669-1B16-4022-A840-8BE519B91D8D}"/>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pic>
        <p:nvPicPr>
          <p:cNvPr id="6" name="Image 5">
            <a:extLst>
              <a:ext uri="{FF2B5EF4-FFF2-40B4-BE49-F238E27FC236}">
                <a16:creationId xmlns:a16="http://schemas.microsoft.com/office/drawing/2014/main" id="{6D5CCF92-23E5-49A9-867F-B0F1178ECCF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219" y="0"/>
            <a:ext cx="9122278" cy="2499742"/>
          </a:xfrm>
          <a:prstGeom prst="rect">
            <a:avLst/>
          </a:prstGeom>
          <a:noFill/>
          <a:ln>
            <a:noFill/>
          </a:ln>
        </p:spPr>
      </p:pic>
      <p:pic>
        <p:nvPicPr>
          <p:cNvPr id="7" name="Image 6">
            <a:extLst>
              <a:ext uri="{FF2B5EF4-FFF2-40B4-BE49-F238E27FC236}">
                <a16:creationId xmlns:a16="http://schemas.microsoft.com/office/drawing/2014/main" id="{48063D7A-8DF5-478D-B31A-3C90E9C76A7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218" y="2499742"/>
            <a:ext cx="9122279" cy="2376265"/>
          </a:xfrm>
          <a:prstGeom prst="rect">
            <a:avLst/>
          </a:prstGeom>
          <a:noFill/>
          <a:ln>
            <a:noFill/>
          </a:ln>
        </p:spPr>
      </p:pic>
    </p:spTree>
    <p:extLst>
      <p:ext uri="{BB962C8B-B14F-4D97-AF65-F5344CB8AC3E}">
        <p14:creationId xmlns:p14="http://schemas.microsoft.com/office/powerpoint/2010/main" val="410336566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EA7D61AB-5D91-482A-9F13-5313279C67CE}"/>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pic>
        <p:nvPicPr>
          <p:cNvPr id="5" name="Image 4">
            <a:extLst>
              <a:ext uri="{FF2B5EF4-FFF2-40B4-BE49-F238E27FC236}">
                <a16:creationId xmlns:a16="http://schemas.microsoft.com/office/drawing/2014/main" id="{789EB1AE-3C55-4216-80C5-EC4D6CF59398}"/>
              </a:ext>
            </a:extLst>
          </p:cNvPr>
          <p:cNvPicPr/>
          <p:nvPr/>
        </p:nvPicPr>
        <p:blipFill>
          <a:blip r:embed="rId3"/>
          <a:stretch>
            <a:fillRect/>
          </a:stretch>
        </p:blipFill>
        <p:spPr>
          <a:xfrm>
            <a:off x="-21704" y="0"/>
            <a:ext cx="9152202" cy="4803998"/>
          </a:xfrm>
          <a:prstGeom prst="rect">
            <a:avLst/>
          </a:prstGeom>
        </p:spPr>
      </p:pic>
    </p:spTree>
    <p:extLst>
      <p:ext uri="{BB962C8B-B14F-4D97-AF65-F5344CB8AC3E}">
        <p14:creationId xmlns:p14="http://schemas.microsoft.com/office/powerpoint/2010/main" val="37878328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79ACD33-BA0B-4C45-AC43-E4E6BAA24409}"/>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pic>
        <p:nvPicPr>
          <p:cNvPr id="5" name="Image 4">
            <a:extLst>
              <a:ext uri="{FF2B5EF4-FFF2-40B4-BE49-F238E27FC236}">
                <a16:creationId xmlns:a16="http://schemas.microsoft.com/office/drawing/2014/main" id="{DCE2DB11-B861-4615-9362-B0DF5F289314}"/>
              </a:ext>
            </a:extLst>
          </p:cNvPr>
          <p:cNvPicPr/>
          <p:nvPr/>
        </p:nvPicPr>
        <p:blipFill>
          <a:blip r:embed="rId3"/>
          <a:stretch>
            <a:fillRect/>
          </a:stretch>
        </p:blipFill>
        <p:spPr>
          <a:xfrm>
            <a:off x="10628" y="33284"/>
            <a:ext cx="9119870" cy="4842721"/>
          </a:xfrm>
          <a:prstGeom prst="rect">
            <a:avLst/>
          </a:prstGeom>
        </p:spPr>
      </p:pic>
    </p:spTree>
    <p:extLst>
      <p:ext uri="{BB962C8B-B14F-4D97-AF65-F5344CB8AC3E}">
        <p14:creationId xmlns:p14="http://schemas.microsoft.com/office/powerpoint/2010/main" val="24349050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6D7BCB6-0A7B-4099-976A-EC67B2DE3037}"/>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pic>
        <p:nvPicPr>
          <p:cNvPr id="5" name="Image 4">
            <a:extLst>
              <a:ext uri="{FF2B5EF4-FFF2-40B4-BE49-F238E27FC236}">
                <a16:creationId xmlns:a16="http://schemas.microsoft.com/office/drawing/2014/main" id="{C60DA8A5-B645-4195-928D-B08E8C8FE0C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24" y="-32913"/>
            <a:ext cx="9131821" cy="2935605"/>
          </a:xfrm>
          <a:prstGeom prst="rect">
            <a:avLst/>
          </a:prstGeom>
          <a:noFill/>
          <a:ln>
            <a:noFill/>
          </a:ln>
        </p:spPr>
      </p:pic>
      <p:pic>
        <p:nvPicPr>
          <p:cNvPr id="6" name="Image 5">
            <a:extLst>
              <a:ext uri="{FF2B5EF4-FFF2-40B4-BE49-F238E27FC236}">
                <a16:creationId xmlns:a16="http://schemas.microsoft.com/office/drawing/2014/main" id="{75554B17-DAEF-4E2D-AA62-B1CE36EDF8B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2902693"/>
            <a:ext cx="9144000" cy="1895024"/>
          </a:xfrm>
          <a:prstGeom prst="rect">
            <a:avLst/>
          </a:prstGeom>
          <a:noFill/>
          <a:ln>
            <a:noFill/>
          </a:ln>
        </p:spPr>
      </p:pic>
    </p:spTree>
    <p:extLst>
      <p:ext uri="{BB962C8B-B14F-4D97-AF65-F5344CB8AC3E}">
        <p14:creationId xmlns:p14="http://schemas.microsoft.com/office/powerpoint/2010/main" val="168622058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id="{3C80D33C-B44B-4B57-944D-0902A6F80CD1}"/>
              </a:ext>
            </a:extLst>
          </p:cNvPr>
          <p:cNvSpPr txBox="1">
            <a:spLocks/>
          </p:cNvSpPr>
          <p:nvPr/>
        </p:nvSpPr>
        <p:spPr>
          <a:xfrm>
            <a:off x="1835696" y="555527"/>
            <a:ext cx="2808311" cy="792087"/>
          </a:xfrm>
          <a:prstGeom prst="rect">
            <a:avLst/>
          </a:prstGeom>
        </p:spPr>
        <p:txBody>
          <a:bodyPr>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fr-FR" sz="4800" b="1" dirty="0">
                <a:solidFill>
                  <a:srgbClr val="FF0000"/>
                </a:solidFill>
              </a:rPr>
              <a:t>MERCI </a:t>
            </a:r>
          </a:p>
          <a:p>
            <a:pPr marL="0" indent="0">
              <a:buFont typeface="Arial" pitchFamily="34" charset="0"/>
              <a:buNone/>
            </a:pPr>
            <a:r>
              <a:rPr lang="fr-FR" sz="4800" b="1" dirty="0">
                <a:solidFill>
                  <a:srgbClr val="FF0000"/>
                </a:solidFill>
              </a:rPr>
              <a:t>      </a:t>
            </a:r>
            <a:endParaRPr lang="en-US" b="1" dirty="0">
              <a:solidFill>
                <a:srgbClr val="FF0000"/>
              </a:solidFill>
            </a:endParaRPr>
          </a:p>
        </p:txBody>
      </p:sp>
      <p:sp>
        <p:nvSpPr>
          <p:cNvPr id="6" name="ZoneTexte 5">
            <a:extLst>
              <a:ext uri="{FF2B5EF4-FFF2-40B4-BE49-F238E27FC236}">
                <a16:creationId xmlns:a16="http://schemas.microsoft.com/office/drawing/2014/main" id="{4F1A00F3-D319-4C8D-9341-4485A21C9C78}"/>
              </a:ext>
            </a:extLst>
          </p:cNvPr>
          <p:cNvSpPr txBox="1"/>
          <p:nvPr/>
        </p:nvSpPr>
        <p:spPr>
          <a:xfrm>
            <a:off x="5220072" y="3252921"/>
            <a:ext cx="3744416" cy="830997"/>
          </a:xfrm>
          <a:prstGeom prst="rect">
            <a:avLst/>
          </a:prstGeom>
          <a:noFill/>
        </p:spPr>
        <p:txBody>
          <a:bodyPr wrap="square">
            <a:spAutoFit/>
          </a:bodyPr>
          <a:lstStyle/>
          <a:p>
            <a:pPr marL="0" indent="0">
              <a:buFont typeface="Arial" pitchFamily="34" charset="0"/>
              <a:buNone/>
            </a:pPr>
            <a:r>
              <a:rPr lang="fr-FR" sz="4800" b="1" dirty="0">
                <a:solidFill>
                  <a:srgbClr val="FF0000"/>
                </a:solidFill>
              </a:rPr>
              <a:t>ATTENTION</a:t>
            </a:r>
            <a:endParaRPr lang="en-US" sz="4800" b="1" dirty="0">
              <a:solidFill>
                <a:srgbClr val="FF0000"/>
              </a:solidFill>
            </a:endParaRPr>
          </a:p>
        </p:txBody>
      </p:sp>
      <p:sp>
        <p:nvSpPr>
          <p:cNvPr id="8" name="ZoneTexte 7">
            <a:extLst>
              <a:ext uri="{FF2B5EF4-FFF2-40B4-BE49-F238E27FC236}">
                <a16:creationId xmlns:a16="http://schemas.microsoft.com/office/drawing/2014/main" id="{C155C989-BE04-4933-9526-D7699F3ABFC7}"/>
              </a:ext>
            </a:extLst>
          </p:cNvPr>
          <p:cNvSpPr txBox="1"/>
          <p:nvPr/>
        </p:nvSpPr>
        <p:spPr>
          <a:xfrm>
            <a:off x="3059832" y="1419622"/>
            <a:ext cx="2232248" cy="830997"/>
          </a:xfrm>
          <a:prstGeom prst="rect">
            <a:avLst/>
          </a:prstGeom>
          <a:noFill/>
        </p:spPr>
        <p:txBody>
          <a:bodyPr wrap="square">
            <a:spAutoFit/>
          </a:bodyPr>
          <a:lstStyle/>
          <a:p>
            <a:pPr marL="0" indent="0">
              <a:buFont typeface="Arial" pitchFamily="34" charset="0"/>
              <a:buNone/>
            </a:pPr>
            <a:r>
              <a:rPr lang="fr-FR" sz="4800" b="1" dirty="0">
                <a:solidFill>
                  <a:srgbClr val="FF0000"/>
                </a:solidFill>
              </a:rPr>
              <a:t>POUR</a:t>
            </a:r>
          </a:p>
        </p:txBody>
      </p:sp>
      <p:sp>
        <p:nvSpPr>
          <p:cNvPr id="7" name="ZoneTexte 6">
            <a:extLst>
              <a:ext uri="{FF2B5EF4-FFF2-40B4-BE49-F238E27FC236}">
                <a16:creationId xmlns:a16="http://schemas.microsoft.com/office/drawing/2014/main" id="{2CD4EE66-11F8-47C0-A832-79C047484269}"/>
              </a:ext>
            </a:extLst>
          </p:cNvPr>
          <p:cNvSpPr txBox="1"/>
          <p:nvPr/>
        </p:nvSpPr>
        <p:spPr>
          <a:xfrm>
            <a:off x="4283967" y="2355726"/>
            <a:ext cx="2592289" cy="830997"/>
          </a:xfrm>
          <a:prstGeom prst="rect">
            <a:avLst/>
          </a:prstGeom>
          <a:noFill/>
        </p:spPr>
        <p:txBody>
          <a:bodyPr wrap="square">
            <a:spAutoFit/>
          </a:bodyPr>
          <a:lstStyle/>
          <a:p>
            <a:r>
              <a:rPr lang="fr-FR" sz="4800" b="1" dirty="0">
                <a:solidFill>
                  <a:srgbClr val="FF0000"/>
                </a:solidFill>
              </a:rPr>
              <a:t>VOTRE</a:t>
            </a:r>
            <a:endParaRPr lang="en-US" sz="4800" dirty="0"/>
          </a:p>
        </p:txBody>
      </p:sp>
    </p:spTree>
    <p:extLst>
      <p:ext uri="{BB962C8B-B14F-4D97-AF65-F5344CB8AC3E}">
        <p14:creationId xmlns:p14="http://schemas.microsoft.com/office/powerpoint/2010/main" val="344162854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style.rotation</p:attrName>
                                        </p:attrNameLst>
                                      </p:cBhvr>
                                      <p:tavLst>
                                        <p:tav tm="0">
                                          <p:val>
                                            <p:fltVal val="90"/>
                                          </p:val>
                                        </p:tav>
                                        <p:tav tm="100000">
                                          <p:val>
                                            <p:fltVal val="0"/>
                                          </p:val>
                                        </p:tav>
                                      </p:tavLst>
                                    </p:anim>
                                    <p:animEffect transition="in" filter="fade">
                                      <p:cBhvr>
                                        <p:cTn id="18" dur="1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 calcmode="lin" valueType="num">
                                      <p:cBhvr>
                                        <p:cTn id="25" dur="1000" fill="hold"/>
                                        <p:tgtEl>
                                          <p:spTgt spid="7"/>
                                        </p:tgtEl>
                                        <p:attrNameLst>
                                          <p:attrName>style.rotation</p:attrName>
                                        </p:attrNameLst>
                                      </p:cBhvr>
                                      <p:tavLst>
                                        <p:tav tm="0">
                                          <p:val>
                                            <p:fltVal val="90"/>
                                          </p:val>
                                        </p:tav>
                                        <p:tav tm="100000">
                                          <p:val>
                                            <p:fltVal val="0"/>
                                          </p:val>
                                        </p:tav>
                                      </p:tavLst>
                                    </p:anim>
                                    <p:animEffect transition="in" filter="fade">
                                      <p:cBhvr>
                                        <p:cTn id="26" dur="10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1000" fill="hold"/>
                                        <p:tgtEl>
                                          <p:spTgt spid="6"/>
                                        </p:tgtEl>
                                        <p:attrNameLst>
                                          <p:attrName>ppt_w</p:attrName>
                                        </p:attrNameLst>
                                      </p:cBhvr>
                                      <p:tavLst>
                                        <p:tav tm="0">
                                          <p:val>
                                            <p:fltVal val="0"/>
                                          </p:val>
                                        </p:tav>
                                        <p:tav tm="100000">
                                          <p:val>
                                            <p:strVal val="#ppt_w"/>
                                          </p:val>
                                        </p:tav>
                                      </p:tavLst>
                                    </p:anim>
                                    <p:anim calcmode="lin" valueType="num">
                                      <p:cBhvr>
                                        <p:cTn id="32" dur="1000" fill="hold"/>
                                        <p:tgtEl>
                                          <p:spTgt spid="6"/>
                                        </p:tgtEl>
                                        <p:attrNameLst>
                                          <p:attrName>ppt_h</p:attrName>
                                        </p:attrNameLst>
                                      </p:cBhvr>
                                      <p:tavLst>
                                        <p:tav tm="0">
                                          <p:val>
                                            <p:fltVal val="0"/>
                                          </p:val>
                                        </p:tav>
                                        <p:tav tm="100000">
                                          <p:val>
                                            <p:strVal val="#ppt_h"/>
                                          </p:val>
                                        </p:tav>
                                      </p:tavLst>
                                    </p:anim>
                                    <p:anim calcmode="lin" valueType="num">
                                      <p:cBhvr>
                                        <p:cTn id="33" dur="1000" fill="hold"/>
                                        <p:tgtEl>
                                          <p:spTgt spid="6"/>
                                        </p:tgtEl>
                                        <p:attrNameLst>
                                          <p:attrName>style.rotation</p:attrName>
                                        </p:attrNameLst>
                                      </p:cBhvr>
                                      <p:tavLst>
                                        <p:tav tm="0">
                                          <p:val>
                                            <p:fltVal val="90"/>
                                          </p:val>
                                        </p:tav>
                                        <p:tav tm="100000">
                                          <p:val>
                                            <p:fltVal val="0"/>
                                          </p:val>
                                        </p:tav>
                                      </p:tavLst>
                                    </p:anim>
                                    <p:animEffect transition="in" filter="fade">
                                      <p:cBhvr>
                                        <p:cTn id="3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DC492EC7-7702-41C9-A544-161F305A0456}"/>
              </a:ext>
            </a:extLst>
          </p:cNvPr>
          <p:cNvSpPr>
            <a:spLocks noChangeArrowheads="1"/>
          </p:cNvSpPr>
          <p:nvPr/>
        </p:nvSpPr>
        <p:spPr bwMode="auto">
          <a:xfrm>
            <a:off x="539552" y="1563638"/>
            <a:ext cx="8590946" cy="1466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3000"/>
              </a:lnSpc>
              <a:buClr>
                <a:srgbClr val="000000"/>
              </a:buClr>
              <a:buSzPct val="100000"/>
              <a:buFont typeface="Times New Roman" panose="02020603050405020304" pitchFamily="18" charset="0"/>
              <a:buNone/>
            </a:pPr>
            <a:r>
              <a:rPr lang="fr-FR" altLang="fr-FR" sz="4800" dirty="0">
                <a:solidFill>
                  <a:schemeClr val="accent4">
                    <a:lumMod val="40000"/>
                    <a:lumOff val="60000"/>
                  </a:schemeClr>
                </a:solidFill>
                <a:latin typeface="Cooper Black" panose="0208090404030B020404" pitchFamily="18" charset="0"/>
                <a:ea typeface="Arial Unicode MS" panose="020B0604020202020204" pitchFamily="34" charset="-128"/>
                <a:cs typeface="Arial Unicode MS" panose="020B0604020202020204" pitchFamily="34" charset="-128"/>
              </a:rPr>
              <a:t>                   </a:t>
            </a:r>
            <a:r>
              <a:rPr lang="fr-FR" altLang="fr-FR" sz="4800" dirty="0">
                <a:solidFill>
                  <a:srgbClr val="FF0000"/>
                </a:solidFill>
                <a:latin typeface="Cooper Black" panose="0208090404030B020404" pitchFamily="18" charset="0"/>
                <a:ea typeface="Arial Unicode MS" panose="020B0604020202020204" pitchFamily="34" charset="-128"/>
                <a:cs typeface="Arial Unicode MS" panose="020B0604020202020204" pitchFamily="34" charset="-128"/>
              </a:rPr>
              <a:t>Partie 1</a:t>
            </a:r>
            <a:r>
              <a:rPr lang="fr-FR" altLang="fr-FR" sz="4800" dirty="0">
                <a:solidFill>
                  <a:schemeClr val="accent4">
                    <a:lumMod val="40000"/>
                    <a:lumOff val="60000"/>
                  </a:schemeClr>
                </a:solidFill>
                <a:latin typeface="Cooper Black" panose="0208090404030B020404" pitchFamily="18" charset="0"/>
                <a:ea typeface="Arial Unicode MS" panose="020B0604020202020204" pitchFamily="34" charset="-128"/>
                <a:cs typeface="Arial Unicode MS" panose="020B0604020202020204" pitchFamily="34" charset="-128"/>
              </a:rPr>
              <a:t>  </a:t>
            </a:r>
          </a:p>
          <a:p>
            <a:pPr eaLnBrk="1">
              <a:lnSpc>
                <a:spcPct val="93000"/>
              </a:lnSpc>
              <a:buClr>
                <a:srgbClr val="000000"/>
              </a:buClr>
              <a:buSzPct val="100000"/>
              <a:buFont typeface="Times New Roman" panose="02020603050405020304" pitchFamily="18" charset="0"/>
              <a:buNone/>
            </a:pPr>
            <a:r>
              <a:rPr lang="fr-FR" altLang="fr-FR" sz="4800" dirty="0">
                <a:solidFill>
                  <a:srgbClr val="00B050"/>
                </a:solidFill>
                <a:latin typeface="Cooper Black" panose="0208090404030B020404" pitchFamily="18" charset="0"/>
                <a:ea typeface="Arial Unicode MS" panose="020B0604020202020204" pitchFamily="34" charset="-128"/>
                <a:cs typeface="Arial Unicode MS" panose="020B0604020202020204" pitchFamily="34" charset="-128"/>
              </a:rPr>
              <a:t>Présentation d’application</a:t>
            </a:r>
          </a:p>
        </p:txBody>
      </p:sp>
      <p:sp>
        <p:nvSpPr>
          <p:cNvPr id="9" name="ZoneTexte 8">
            <a:extLst>
              <a:ext uri="{FF2B5EF4-FFF2-40B4-BE49-F238E27FC236}">
                <a16:creationId xmlns:a16="http://schemas.microsoft.com/office/drawing/2014/main" id="{05673B70-77EE-4275-9116-59BECAA7E1CA}"/>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Tree>
    <p:extLst>
      <p:ext uri="{BB962C8B-B14F-4D97-AF65-F5344CB8AC3E}">
        <p14:creationId xmlns:p14="http://schemas.microsoft.com/office/powerpoint/2010/main" val="31012342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F72C02-51FC-456B-A63B-AA6C0531E6C8}"/>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pic>
        <p:nvPicPr>
          <p:cNvPr id="3" name="Image 2">
            <a:extLst>
              <a:ext uri="{FF2B5EF4-FFF2-40B4-BE49-F238E27FC236}">
                <a16:creationId xmlns:a16="http://schemas.microsoft.com/office/drawing/2014/main" id="{70E219A2-E82A-4C88-98A0-5F0F23BD6E3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339502"/>
            <a:ext cx="7344816" cy="4032448"/>
          </a:xfrm>
          <a:prstGeom prst="rect">
            <a:avLst/>
          </a:prstGeom>
          <a:noFill/>
          <a:ln>
            <a:noFill/>
          </a:ln>
        </p:spPr>
      </p:pic>
    </p:spTree>
    <p:extLst>
      <p:ext uri="{BB962C8B-B14F-4D97-AF65-F5344CB8AC3E}">
        <p14:creationId xmlns:p14="http://schemas.microsoft.com/office/powerpoint/2010/main" val="614559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3350298-2356-490B-8442-873A6D0266D6}"/>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
        <p:nvSpPr>
          <p:cNvPr id="5" name="Rectangle 11">
            <a:extLst>
              <a:ext uri="{FF2B5EF4-FFF2-40B4-BE49-F238E27FC236}">
                <a16:creationId xmlns:a16="http://schemas.microsoft.com/office/drawing/2014/main" id="{2FCAC8E0-A451-490B-8F3B-7231367F14CE}"/>
              </a:ext>
            </a:extLst>
          </p:cNvPr>
          <p:cNvSpPr>
            <a:spLocks noChangeArrowheads="1"/>
          </p:cNvSpPr>
          <p:nvPr/>
        </p:nvSpPr>
        <p:spPr bwMode="auto">
          <a:xfrm>
            <a:off x="899592" y="1563638"/>
            <a:ext cx="800100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93000"/>
              </a:lnSpc>
              <a:buClr>
                <a:srgbClr val="000000"/>
              </a:buClr>
              <a:buSzPct val="100000"/>
              <a:buFont typeface="Times New Roman" panose="02020603050405020304" pitchFamily="18" charset="0"/>
              <a:buNone/>
            </a:pPr>
            <a:r>
              <a:rPr lang="fr-FR" altLang="fr-FR" sz="4800" dirty="0">
                <a:solidFill>
                  <a:srgbClr val="FF0000"/>
                </a:solidFill>
                <a:latin typeface="Cooper Black" panose="0208090404030B020404" pitchFamily="18" charset="0"/>
                <a:ea typeface="Arial Unicode MS" panose="020B0604020202020204" pitchFamily="34" charset="-128"/>
                <a:cs typeface="Arial Unicode MS" panose="020B0604020202020204" pitchFamily="34" charset="-128"/>
              </a:rPr>
              <a:t>                   Partie 2  </a:t>
            </a:r>
          </a:p>
          <a:p>
            <a:pPr eaLnBrk="1">
              <a:lnSpc>
                <a:spcPct val="93000"/>
              </a:lnSpc>
              <a:buClr>
                <a:srgbClr val="000000"/>
              </a:buClr>
              <a:buSzPct val="100000"/>
              <a:buFont typeface="Times New Roman" panose="02020603050405020304" pitchFamily="18" charset="0"/>
              <a:buNone/>
            </a:pPr>
            <a:r>
              <a:rPr lang="fr-FR" altLang="fr-FR" sz="4800" dirty="0">
                <a:solidFill>
                  <a:srgbClr val="00B050"/>
                </a:solidFill>
                <a:latin typeface="Cooper Black" panose="0208090404030B020404" pitchFamily="18" charset="0"/>
                <a:ea typeface="Arial Unicode MS" panose="020B0604020202020204" pitchFamily="34" charset="-128"/>
                <a:cs typeface="Arial Unicode MS" panose="020B0604020202020204" pitchFamily="34" charset="-128"/>
              </a:rPr>
              <a:t>conception d’application</a:t>
            </a:r>
          </a:p>
        </p:txBody>
      </p:sp>
    </p:spTree>
    <p:extLst>
      <p:ext uri="{BB962C8B-B14F-4D97-AF65-F5344CB8AC3E}">
        <p14:creationId xmlns:p14="http://schemas.microsoft.com/office/powerpoint/2010/main" val="380973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9EF10B62-464C-42F5-903F-9E73FB0EE2CC}"/>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
        <p:nvSpPr>
          <p:cNvPr id="7" name="Rectangle 10">
            <a:extLst>
              <a:ext uri="{FF2B5EF4-FFF2-40B4-BE49-F238E27FC236}">
                <a16:creationId xmlns:a16="http://schemas.microsoft.com/office/drawing/2014/main" id="{3AD788B0-BC07-4706-A65E-8963EB3EAB2D}"/>
              </a:ext>
            </a:extLst>
          </p:cNvPr>
          <p:cNvSpPr>
            <a:spLocks noChangeArrowheads="1"/>
          </p:cNvSpPr>
          <p:nvPr/>
        </p:nvSpPr>
        <p:spPr bwMode="auto">
          <a:xfrm>
            <a:off x="2195736" y="51470"/>
            <a:ext cx="4263488"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3000"/>
              </a:lnSpc>
              <a:buClr>
                <a:srgbClr val="000000"/>
              </a:buClr>
              <a:buSzPct val="100000"/>
              <a:buFont typeface="Times New Roman" panose="02020603050405020304" pitchFamily="18" charset="0"/>
              <a:buNone/>
            </a:pPr>
            <a:r>
              <a:rPr lang="fr-FR" altLang="fr-FR" sz="2800" dirty="0">
                <a:solidFill>
                  <a:srgbClr val="002060"/>
                </a:solidFill>
                <a:latin typeface="Aharoni" panose="02010803020104030203" pitchFamily="2" charset="-79"/>
                <a:ea typeface="Arial Unicode MS" panose="020B0604020202020204" pitchFamily="34" charset="-128"/>
                <a:cs typeface="Aharoni" panose="02010803020104030203" pitchFamily="2" charset="-79"/>
              </a:rPr>
              <a:t>Diagramme de contexte</a:t>
            </a:r>
          </a:p>
        </p:txBody>
      </p:sp>
      <p:pic>
        <p:nvPicPr>
          <p:cNvPr id="8" name="Image 7">
            <a:extLst>
              <a:ext uri="{FF2B5EF4-FFF2-40B4-BE49-F238E27FC236}">
                <a16:creationId xmlns:a16="http://schemas.microsoft.com/office/drawing/2014/main" id="{B2B663B3-A2D4-47A3-A410-E3529A60F8E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515562"/>
            <a:ext cx="9130499" cy="4342424"/>
          </a:xfrm>
          <a:prstGeom prst="rect">
            <a:avLst/>
          </a:prstGeom>
          <a:noFill/>
          <a:ln>
            <a:noFill/>
          </a:ln>
        </p:spPr>
      </p:pic>
    </p:spTree>
    <p:extLst>
      <p:ext uri="{BB962C8B-B14F-4D97-AF65-F5344CB8AC3E}">
        <p14:creationId xmlns:p14="http://schemas.microsoft.com/office/powerpoint/2010/main" val="294219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B93B4350-E595-4898-ACE7-9CFDCABADD02}"/>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
        <p:nvSpPr>
          <p:cNvPr id="5" name="Rectangle 10">
            <a:extLst>
              <a:ext uri="{FF2B5EF4-FFF2-40B4-BE49-F238E27FC236}">
                <a16:creationId xmlns:a16="http://schemas.microsoft.com/office/drawing/2014/main" id="{C0C5CC17-20FE-4785-B090-050AEE544168}"/>
              </a:ext>
            </a:extLst>
          </p:cNvPr>
          <p:cNvSpPr>
            <a:spLocks noChangeArrowheads="1"/>
          </p:cNvSpPr>
          <p:nvPr/>
        </p:nvSpPr>
        <p:spPr bwMode="auto">
          <a:xfrm>
            <a:off x="1763688" y="51470"/>
            <a:ext cx="5472608" cy="50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3000"/>
              </a:lnSpc>
              <a:buClr>
                <a:srgbClr val="000000"/>
              </a:buClr>
              <a:buSzPct val="100000"/>
              <a:buFont typeface="Times New Roman" panose="02020603050405020304" pitchFamily="18" charset="0"/>
              <a:buNone/>
            </a:pPr>
            <a:r>
              <a:rPr lang="fr-FR" altLang="fr-FR" sz="2800" dirty="0">
                <a:solidFill>
                  <a:srgbClr val="002060"/>
                </a:solidFill>
                <a:latin typeface="Aharoni" panose="02010803020104030203" pitchFamily="2" charset="-79"/>
                <a:ea typeface="Arial Unicode MS" panose="020B0604020202020204" pitchFamily="34" charset="-128"/>
                <a:cs typeface="Aharoni" panose="02010803020104030203" pitchFamily="2" charset="-79"/>
              </a:rPr>
              <a:t>Diagramme de cas d’utilisation</a:t>
            </a:r>
          </a:p>
        </p:txBody>
      </p:sp>
      <p:pic>
        <p:nvPicPr>
          <p:cNvPr id="6" name="Image 5">
            <a:extLst>
              <a:ext uri="{FF2B5EF4-FFF2-40B4-BE49-F238E27FC236}">
                <a16:creationId xmlns:a16="http://schemas.microsoft.com/office/drawing/2014/main" id="{077EA814-DB92-4519-AABB-54116688EC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843558"/>
            <a:ext cx="9130498" cy="3384376"/>
          </a:xfrm>
          <a:prstGeom prst="rect">
            <a:avLst/>
          </a:prstGeom>
          <a:noFill/>
          <a:ln>
            <a:noFill/>
          </a:ln>
        </p:spPr>
      </p:pic>
    </p:spTree>
    <p:extLst>
      <p:ext uri="{BB962C8B-B14F-4D97-AF65-F5344CB8AC3E}">
        <p14:creationId xmlns:p14="http://schemas.microsoft.com/office/powerpoint/2010/main" val="412188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B64CE681-7A8B-478C-9EF4-C3E1BDB0FD68}"/>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pic>
        <p:nvPicPr>
          <p:cNvPr id="5" name="Image 4">
            <a:extLst>
              <a:ext uri="{FF2B5EF4-FFF2-40B4-BE49-F238E27FC236}">
                <a16:creationId xmlns:a16="http://schemas.microsoft.com/office/drawing/2014/main" id="{2D321B1B-5C8A-46FE-9699-F990D798365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855935"/>
          </a:xfrm>
          <a:prstGeom prst="rect">
            <a:avLst/>
          </a:prstGeom>
          <a:noFill/>
          <a:ln>
            <a:noFill/>
          </a:ln>
        </p:spPr>
      </p:pic>
    </p:spTree>
    <p:extLst>
      <p:ext uri="{BB962C8B-B14F-4D97-AF65-F5344CB8AC3E}">
        <p14:creationId xmlns:p14="http://schemas.microsoft.com/office/powerpoint/2010/main" val="306852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A84D587-9DFA-4A7C-A83C-625DAB865FBA}"/>
              </a:ext>
            </a:extLst>
          </p:cNvPr>
          <p:cNvSpPr txBox="1"/>
          <p:nvPr/>
        </p:nvSpPr>
        <p:spPr>
          <a:xfrm>
            <a:off x="6012160" y="4876006"/>
            <a:ext cx="3118338" cy="264047"/>
          </a:xfrm>
          <a:prstGeom prst="rect">
            <a:avLst/>
          </a:prstGeom>
          <a:noFill/>
        </p:spPr>
        <p:txBody>
          <a:bodyPr wrap="square">
            <a:spAutoFit/>
          </a:bodyPr>
          <a:lstStyle/>
          <a:p>
            <a:pPr eaLnBrk="1">
              <a:lnSpc>
                <a:spcPct val="93000"/>
              </a:lnSpc>
              <a:buClr>
                <a:srgbClr val="000000"/>
              </a:buClr>
              <a:buSzPct val="100000"/>
              <a:buFont typeface="Times New Roman" pitchFamily="16" charset="0"/>
              <a:buNone/>
              <a:defRPr/>
            </a:pPr>
            <a:r>
              <a:rPr lang="fr-FR" sz="1200" b="1" dirty="0">
                <a:solidFill>
                  <a:srgbClr val="000000"/>
                </a:solidFill>
                <a:latin typeface="+mn-lt"/>
                <a:ea typeface="DejaVu Sans" charset="0"/>
              </a:rPr>
              <a:t>Projet Fin de </a:t>
            </a:r>
            <a:r>
              <a:rPr lang="fr-FR" sz="1200" b="1" dirty="0">
                <a:solidFill>
                  <a:srgbClr val="000000"/>
                </a:solidFill>
                <a:ea typeface="DejaVu Sans" charset="0"/>
              </a:rPr>
              <a:t>fin de formation</a:t>
            </a:r>
            <a:r>
              <a:rPr lang="fr-FR" sz="1200" b="1" dirty="0">
                <a:solidFill>
                  <a:srgbClr val="000000"/>
                </a:solidFill>
                <a:latin typeface="+mn-lt"/>
                <a:ea typeface="DejaVu Sans" charset="0"/>
              </a:rPr>
              <a:t> 2020-2021</a:t>
            </a:r>
          </a:p>
        </p:txBody>
      </p:sp>
      <p:sp>
        <p:nvSpPr>
          <p:cNvPr id="5" name="Rectangle 10">
            <a:extLst>
              <a:ext uri="{FF2B5EF4-FFF2-40B4-BE49-F238E27FC236}">
                <a16:creationId xmlns:a16="http://schemas.microsoft.com/office/drawing/2014/main" id="{9E8FC5DD-82D8-4746-AE67-C1A476A795D1}"/>
              </a:ext>
            </a:extLst>
          </p:cNvPr>
          <p:cNvSpPr>
            <a:spLocks noChangeArrowheads="1"/>
          </p:cNvSpPr>
          <p:nvPr/>
        </p:nvSpPr>
        <p:spPr bwMode="auto">
          <a:xfrm>
            <a:off x="1763688" y="-20538"/>
            <a:ext cx="5472608" cy="50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3000"/>
              </a:lnSpc>
              <a:buClr>
                <a:srgbClr val="000000"/>
              </a:buClr>
              <a:buSzPct val="100000"/>
              <a:buFont typeface="Times New Roman" panose="02020603050405020304" pitchFamily="18" charset="0"/>
              <a:buNone/>
            </a:pPr>
            <a:r>
              <a:rPr lang="fr-FR" altLang="fr-FR" sz="2800" dirty="0">
                <a:solidFill>
                  <a:srgbClr val="002060"/>
                </a:solidFill>
                <a:latin typeface="Aharoni" panose="02010803020104030203" pitchFamily="2" charset="-79"/>
                <a:ea typeface="Arial Unicode MS" panose="020B0604020202020204" pitchFamily="34" charset="-128"/>
                <a:cs typeface="Aharoni" panose="02010803020104030203" pitchFamily="2" charset="-79"/>
              </a:rPr>
              <a:t>Diagramme de séquence</a:t>
            </a:r>
          </a:p>
        </p:txBody>
      </p:sp>
      <p:pic>
        <p:nvPicPr>
          <p:cNvPr id="6" name="Image 5">
            <a:extLst>
              <a:ext uri="{FF2B5EF4-FFF2-40B4-BE49-F238E27FC236}">
                <a16:creationId xmlns:a16="http://schemas.microsoft.com/office/drawing/2014/main" id="{5181EBBA-FC1F-4D3A-B2CF-28E3F241453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627534"/>
            <a:ext cx="9130498" cy="4248472"/>
          </a:xfrm>
          <a:prstGeom prst="rect">
            <a:avLst/>
          </a:prstGeom>
          <a:noFill/>
          <a:ln>
            <a:noFill/>
          </a:ln>
        </p:spPr>
      </p:pic>
    </p:spTree>
    <p:extLst>
      <p:ext uri="{BB962C8B-B14F-4D97-AF65-F5344CB8AC3E}">
        <p14:creationId xmlns:p14="http://schemas.microsoft.com/office/powerpoint/2010/main" val="418185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over and End Slide Master">
  <a:themeElements>
    <a:clrScheme name="ALLPPT-COLOR-A27">
      <a:dk1>
        <a:sysClr val="windowText" lastClr="000000"/>
      </a:dk1>
      <a:lt1>
        <a:sysClr val="window" lastClr="FFFFFF"/>
      </a:lt1>
      <a:dk2>
        <a:srgbClr val="1F497D"/>
      </a:dk2>
      <a:lt2>
        <a:srgbClr val="EEECE1"/>
      </a:lt2>
      <a:accent1>
        <a:srgbClr val="797B4F"/>
      </a:accent1>
      <a:accent2>
        <a:srgbClr val="797B4F"/>
      </a:accent2>
      <a:accent3>
        <a:srgbClr val="797B4F"/>
      </a:accent3>
      <a:accent4>
        <a:srgbClr val="797B4F"/>
      </a:accent4>
      <a:accent5>
        <a:srgbClr val="797B4F"/>
      </a:accent5>
      <a:accent6>
        <a:srgbClr val="797B4F"/>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7">
      <a:dk1>
        <a:sysClr val="windowText" lastClr="000000"/>
      </a:dk1>
      <a:lt1>
        <a:sysClr val="window" lastClr="FFFFFF"/>
      </a:lt1>
      <a:dk2>
        <a:srgbClr val="1F497D"/>
      </a:dk2>
      <a:lt2>
        <a:srgbClr val="EEECE1"/>
      </a:lt2>
      <a:accent1>
        <a:srgbClr val="797B4F"/>
      </a:accent1>
      <a:accent2>
        <a:srgbClr val="797B4F"/>
      </a:accent2>
      <a:accent3>
        <a:srgbClr val="797B4F"/>
      </a:accent3>
      <a:accent4>
        <a:srgbClr val="797B4F"/>
      </a:accent4>
      <a:accent5>
        <a:srgbClr val="797B4F"/>
      </a:accent5>
      <a:accent6>
        <a:srgbClr val="797B4F"/>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ALLPPT-COLOR-A09">
      <a:dk1>
        <a:sysClr val="windowText" lastClr="000000"/>
      </a:dk1>
      <a:lt1>
        <a:sysClr val="window" lastClr="FFFFFF"/>
      </a:lt1>
      <a:dk2>
        <a:srgbClr val="1F497D"/>
      </a:dk2>
      <a:lt2>
        <a:srgbClr val="EEECE1"/>
      </a:lt2>
      <a:accent1>
        <a:srgbClr val="DF2619"/>
      </a:accent1>
      <a:accent2>
        <a:srgbClr val="8388E3"/>
      </a:accent2>
      <a:accent3>
        <a:srgbClr val="EC771B"/>
      </a:accent3>
      <a:accent4>
        <a:srgbClr val="B2F608"/>
      </a:accent4>
      <a:accent5>
        <a:srgbClr val="F6E213"/>
      </a:accent5>
      <a:accent6>
        <a:srgbClr val="CBCBC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1613</TotalTime>
  <Words>550</Words>
  <Application>Microsoft Office PowerPoint</Application>
  <PresentationFormat>Affichage à l'écran (16:9)</PresentationFormat>
  <Paragraphs>100</Paragraphs>
  <Slides>26</Slides>
  <Notes>16</Notes>
  <HiddenSlides>0</HiddenSlides>
  <MMClips>0</MMClips>
  <ScaleCrop>false</ScaleCrop>
  <HeadingPairs>
    <vt:vector size="6" baseType="variant">
      <vt:variant>
        <vt:lpstr>Polices utilisées</vt:lpstr>
      </vt:variant>
      <vt:variant>
        <vt:i4>8</vt:i4>
      </vt:variant>
      <vt:variant>
        <vt:lpstr>Thème</vt:lpstr>
      </vt:variant>
      <vt:variant>
        <vt:i4>3</vt:i4>
      </vt:variant>
      <vt:variant>
        <vt:lpstr>Titres des diapositives</vt:lpstr>
      </vt:variant>
      <vt:variant>
        <vt:i4>26</vt:i4>
      </vt:variant>
    </vt:vector>
  </HeadingPairs>
  <TitlesOfParts>
    <vt:vector size="37" baseType="lpstr">
      <vt:lpstr>맑은 고딕</vt:lpstr>
      <vt:lpstr>Aharoni</vt:lpstr>
      <vt:lpstr>Arial</vt:lpstr>
      <vt:lpstr>Arial Black</vt:lpstr>
      <vt:lpstr>Calibri</vt:lpstr>
      <vt:lpstr>Cooper Black</vt:lpstr>
      <vt:lpstr>Times New Roman</vt:lpstr>
      <vt:lpstr>Wingdings</vt:lpstr>
      <vt:lpstr>Cover and End Slide Master</vt:lpstr>
      <vt:lpstr>Contents Slide Master</vt:lpstr>
      <vt:lpstr>Section Break Slide Master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mustapha ikhlef</cp:lastModifiedBy>
  <cp:revision>111</cp:revision>
  <dcterms:created xsi:type="dcterms:W3CDTF">2016-12-05T23:26:54Z</dcterms:created>
  <dcterms:modified xsi:type="dcterms:W3CDTF">2021-09-27T18:38:56Z</dcterms:modified>
</cp:coreProperties>
</file>